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amp;ehk=dTrJweGLLusqypBVroAosw&amp;r=0&amp;pid=OfficeInsert"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rts/chart1.xml" ContentType="application/vnd.openxmlformats-officedocument.drawingml.chart+xml"/>
  <Override PartName="/ppt/drawings/drawing1.xml" ContentType="application/vnd.openxmlformats-officedocument.drawingml.chartshapes+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6"/>
  </p:notesMasterIdLst>
  <p:sldIdLst>
    <p:sldId id="257" r:id="rId2"/>
    <p:sldId id="261" r:id="rId3"/>
    <p:sldId id="262" r:id="rId4"/>
    <p:sldId id="263" r:id="rId5"/>
    <p:sldId id="264" r:id="rId6"/>
    <p:sldId id="265" r:id="rId7"/>
    <p:sldId id="266" r:id="rId8"/>
    <p:sldId id="267" r:id="rId9"/>
    <p:sldId id="268" r:id="rId10"/>
    <p:sldId id="269" r:id="rId11"/>
    <p:sldId id="270" r:id="rId12"/>
    <p:sldId id="271" r:id="rId13"/>
    <p:sldId id="272" r:id="rId14"/>
    <p:sldId id="273" r:id="rId1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83" d="100"/>
          <a:sy n="83" d="100"/>
        </p:scale>
        <p:origin x="614" y="67"/>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21" Type="http://schemas.microsoft.com/office/2015/10/relationships/revisionInfo" Target="revisionInfo.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charts/_rels/chart1.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oleObject" Target="Macintosh%20HD:Users:jflores:Library:Caches:TemporaryItems:Outlook%20Temp:protrator%20chart%20in%20excel.xlsx"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58930239705418"/>
          <c:y val="6.0109289617486301E-2"/>
          <c:w val="0.69223018063837205"/>
          <c:h val="0.93715846994535501"/>
        </c:manualLayout>
      </c:layout>
      <c:pieChart>
        <c:varyColors val="1"/>
        <c:ser>
          <c:idx val="0"/>
          <c:order val="0"/>
          <c:dPt>
            <c:idx val="0"/>
            <c:bubble3D val="0"/>
            <c:spPr>
              <a:solidFill>
                <a:srgbClr val="D60000"/>
              </a:solidFill>
              <a:ln>
                <a:solidFill>
                  <a:sysClr val="windowText" lastClr="000000"/>
                </a:solidFill>
              </a:ln>
            </c:spPr>
            <c:extLst>
              <c:ext xmlns:c16="http://schemas.microsoft.com/office/drawing/2014/chart" uri="{C3380CC4-5D6E-409C-BE32-E72D297353CC}">
                <c16:uniqueId val="{00000001-845C-4CC3-BEFD-877C2AFE42EF}"/>
              </c:ext>
            </c:extLst>
          </c:dPt>
          <c:dPt>
            <c:idx val="1"/>
            <c:bubble3D val="0"/>
            <c:spPr>
              <a:solidFill>
                <a:srgbClr val="FFFF00"/>
              </a:solidFill>
              <a:ln w="6350">
                <a:solidFill>
                  <a:schemeClr val="tx1"/>
                </a:solidFill>
              </a:ln>
            </c:spPr>
            <c:extLst>
              <c:ext xmlns:c16="http://schemas.microsoft.com/office/drawing/2014/chart" uri="{C3380CC4-5D6E-409C-BE32-E72D297353CC}">
                <c16:uniqueId val="{00000003-845C-4CC3-BEFD-877C2AFE42EF}"/>
              </c:ext>
            </c:extLst>
          </c:dPt>
          <c:dPt>
            <c:idx val="2"/>
            <c:bubble3D val="0"/>
            <c:spPr>
              <a:solidFill>
                <a:srgbClr val="5FD031"/>
              </a:solidFill>
              <a:ln>
                <a:solidFill>
                  <a:schemeClr val="tx1"/>
                </a:solidFill>
              </a:ln>
            </c:spPr>
            <c:extLst>
              <c:ext xmlns:c16="http://schemas.microsoft.com/office/drawing/2014/chart" uri="{C3380CC4-5D6E-409C-BE32-E72D297353CC}">
                <c16:uniqueId val="{00000005-845C-4CC3-BEFD-877C2AFE42EF}"/>
              </c:ext>
            </c:extLst>
          </c:dPt>
          <c:dPt>
            <c:idx val="3"/>
            <c:bubble3D val="0"/>
            <c:spPr>
              <a:noFill/>
              <a:ln>
                <a:noFill/>
              </a:ln>
            </c:spPr>
            <c:extLst>
              <c:ext xmlns:c16="http://schemas.microsoft.com/office/drawing/2014/chart" uri="{C3380CC4-5D6E-409C-BE32-E72D297353CC}">
                <c16:uniqueId val="{00000007-845C-4CC3-BEFD-877C2AFE42EF}"/>
              </c:ext>
            </c:extLst>
          </c:dPt>
          <c:dPt>
            <c:idx val="4"/>
            <c:bubble3D val="0"/>
            <c:spPr>
              <a:solidFill>
                <a:schemeClr val="tx1"/>
              </a:solidFill>
            </c:spPr>
            <c:extLst>
              <c:ext xmlns:c16="http://schemas.microsoft.com/office/drawing/2014/chart" uri="{C3380CC4-5D6E-409C-BE32-E72D297353CC}">
                <c16:uniqueId val="{00000009-845C-4CC3-BEFD-877C2AFE42EF}"/>
              </c:ext>
            </c:extLst>
          </c:dPt>
          <c:dPt>
            <c:idx val="5"/>
            <c:bubble3D val="0"/>
            <c:spPr>
              <a:ln w="6350">
                <a:solidFill>
                  <a:sysClr val="windowText" lastClr="000000"/>
                </a:solidFill>
              </a:ln>
            </c:spPr>
            <c:extLst>
              <c:ext xmlns:c16="http://schemas.microsoft.com/office/drawing/2014/chart" uri="{C3380CC4-5D6E-409C-BE32-E72D297353CC}">
                <c16:uniqueId val="{0000000B-845C-4CC3-BEFD-877C2AFE42EF}"/>
              </c:ext>
            </c:extLst>
          </c:dPt>
          <c:cat>
            <c:strRef>
              <c:f>Sheet1!$A$1:$A$4</c:f>
              <c:strCache>
                <c:ptCount val="3"/>
                <c:pt idx="0">
                  <c:v>0 &gt; below</c:v>
                </c:pt>
                <c:pt idx="1">
                  <c:v>0 &gt; .39</c:v>
                </c:pt>
                <c:pt idx="2">
                  <c:v>.40 &gt; above</c:v>
                </c:pt>
              </c:strCache>
            </c:strRef>
          </c:cat>
          <c:val>
            <c:numRef>
              <c:f>Sheet1!$B$1:$B$4</c:f>
              <c:numCache>
                <c:formatCode>0%</c:formatCode>
                <c:ptCount val="4"/>
                <c:pt idx="0">
                  <c:v>0.1</c:v>
                </c:pt>
                <c:pt idx="1">
                  <c:v>0.15</c:v>
                </c:pt>
                <c:pt idx="2">
                  <c:v>0.25</c:v>
                </c:pt>
                <c:pt idx="3">
                  <c:v>0.5</c:v>
                </c:pt>
              </c:numCache>
            </c:numRef>
          </c:val>
          <c:extLst>
            <c:ext xmlns:c16="http://schemas.microsoft.com/office/drawing/2014/chart" uri="{C3380CC4-5D6E-409C-BE32-E72D297353CC}">
              <c16:uniqueId val="{0000000C-845C-4CC3-BEFD-877C2AFE42EF}"/>
            </c:ext>
          </c:extLst>
        </c:ser>
        <c:dLbls>
          <c:showLegendKey val="0"/>
          <c:showVal val="0"/>
          <c:showCatName val="0"/>
          <c:showSerName val="0"/>
          <c:showPercent val="0"/>
          <c:showBubbleSize val="0"/>
          <c:showLeaderLines val="1"/>
        </c:dLbls>
        <c:firstSliceAng val="270"/>
      </c:pieChart>
    </c:plotArea>
    <c:legend>
      <c:legendPos val="b"/>
      <c:layout>
        <c:manualLayout>
          <c:xMode val="edge"/>
          <c:yMode val="edge"/>
          <c:x val="0.26379318289923198"/>
          <c:y val="0.55632276977499096"/>
          <c:w val="0.501791795735127"/>
          <c:h val="9.9014457209242304E-2"/>
        </c:manualLayout>
      </c:layout>
      <c:overlay val="1"/>
      <c:spPr>
        <a:noFill/>
        <a:ln>
          <a:noFill/>
        </a:ln>
      </c:spPr>
    </c:legend>
    <c:plotVisOnly val="1"/>
    <c:dispBlanksAs val="gap"/>
    <c:showDLblsOverMax val="0"/>
  </c:chart>
  <c:externalData r:id="rId1">
    <c:autoUpdate val="0"/>
  </c:externalData>
  <c:userShapes r:id="rId2"/>
</c:chartSpace>
</file>

<file path=ppt/drawings/drawing1.xml><?xml version="1.0" encoding="utf-8"?>
<c:userShapes xmlns:c="http://schemas.openxmlformats.org/drawingml/2006/chart">
  <cdr:relSizeAnchor xmlns:cdr="http://schemas.openxmlformats.org/drawingml/2006/chartDrawing">
    <cdr:from>
      <cdr:x>0.13824</cdr:x>
      <cdr:y>0.53279</cdr:y>
    </cdr:from>
    <cdr:to>
      <cdr:x>0.86478</cdr:x>
      <cdr:y>0.53279</cdr:y>
    </cdr:to>
    <cdr:cxnSp macro="">
      <cdr:nvCxnSpPr>
        <cdr:cNvPr id="8" name="Straight Connector 7">
          <a:extLst xmlns:a="http://schemas.openxmlformats.org/drawingml/2006/main">
            <a:ext uri="{FF2B5EF4-FFF2-40B4-BE49-F238E27FC236}">
              <a16:creationId xmlns:a16="http://schemas.microsoft.com/office/drawing/2014/main" id="{D7B36A53-0D6E-4F3F-A181-840578FC54B9}"/>
            </a:ext>
          </a:extLst>
        </cdr:cNvPr>
        <cdr:cNvCxnSpPr/>
      </cdr:nvCxnSpPr>
      <cdr:spPr>
        <a:xfrm xmlns:a="http://schemas.openxmlformats.org/drawingml/2006/main">
          <a:off x="869950" y="2476500"/>
          <a:ext cx="4572000" cy="0"/>
        </a:xfrm>
        <a:prstGeom xmlns:a="http://schemas.openxmlformats.org/drawingml/2006/main" prst="line">
          <a:avLst/>
        </a:prstGeom>
        <a:ln xmlns:a="http://schemas.openxmlformats.org/drawingml/2006/main" w="76200" cap="rnd">
          <a:solidFill>
            <a:schemeClr val="accent1">
              <a:lumMod val="40000"/>
              <a:lumOff val="60000"/>
            </a:schemeClr>
          </a:solidFill>
          <a:prstDash val="solid"/>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dr:relSizeAnchor xmlns:cdr="http://schemas.openxmlformats.org/drawingml/2006/chartDrawing">
    <cdr:from>
      <cdr:x>0.56207</cdr:x>
      <cdr:y>0.22853</cdr:y>
    </cdr:from>
    <cdr:to>
      <cdr:x>0.7493</cdr:x>
      <cdr:y>0.43421</cdr:y>
    </cdr:to>
    <cdr:sp macro="" textlink="">
      <cdr:nvSpPr>
        <cdr:cNvPr id="11" name="TextBox 10"/>
        <cdr:cNvSpPr txBox="1"/>
      </cdr:nvSpPr>
      <cdr:spPr>
        <a:xfrm xmlns:a="http://schemas.openxmlformats.org/drawingml/2006/main">
          <a:off x="2915152" y="798566"/>
          <a:ext cx="971048" cy="718720"/>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pPr algn="ctr"/>
          <a:r>
            <a:rPr lang="en-US" sz="1400" dirty="0"/>
            <a:t>ZONE OF DESIRED EFFECTS</a:t>
          </a:r>
        </a:p>
      </cdr:txBody>
    </cdr:sp>
  </cdr:relSizeAnchor>
  <cdr:relSizeAnchor xmlns:cdr="http://schemas.openxmlformats.org/drawingml/2006/chartDrawing">
    <cdr:from>
      <cdr:x>0.20496</cdr:x>
      <cdr:y>0.41004</cdr:y>
    </cdr:from>
    <cdr:to>
      <cdr:x>0.39762</cdr:x>
      <cdr:y>0.48508</cdr:y>
    </cdr:to>
    <cdr:sp macro="" textlink="">
      <cdr:nvSpPr>
        <cdr:cNvPr id="13" name="TextBox 12"/>
        <cdr:cNvSpPr txBox="1"/>
      </cdr:nvSpPr>
      <cdr:spPr>
        <a:xfrm xmlns:a="http://schemas.openxmlformats.org/drawingml/2006/main">
          <a:off x="1063015" y="1370338"/>
          <a:ext cx="999241" cy="250774"/>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pPr algn="ctr"/>
          <a:r>
            <a:rPr lang="en-US" sz="1200" dirty="0">
              <a:solidFill>
                <a:schemeClr val="bg1"/>
              </a:solidFill>
            </a:rPr>
            <a:t>REVERSE</a:t>
          </a:r>
        </a:p>
      </cdr:txBody>
    </cdr:sp>
  </cdr:relSizeAnchor>
  <cdr:relSizeAnchor xmlns:cdr="http://schemas.openxmlformats.org/drawingml/2006/chartDrawing">
    <cdr:from>
      <cdr:x>0.20569</cdr:x>
      <cdr:y>0.19626</cdr:y>
    </cdr:from>
    <cdr:to>
      <cdr:x>0.27431</cdr:x>
      <cdr:y>0.24954</cdr:y>
    </cdr:to>
    <cdr:sp macro="" textlink="">
      <cdr:nvSpPr>
        <cdr:cNvPr id="15" name="TextBox 1"/>
        <cdr:cNvSpPr txBox="1"/>
      </cdr:nvSpPr>
      <cdr:spPr>
        <a:xfrm xmlns:a="http://schemas.openxmlformats.org/drawingml/2006/main">
          <a:off x="1066800" y="685800"/>
          <a:ext cx="355894" cy="186180"/>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en-US" sz="1100" dirty="0"/>
            <a:t>0</a:t>
          </a:r>
        </a:p>
      </cdr:txBody>
    </cdr:sp>
  </cdr:relSizeAnchor>
  <cdr:relSizeAnchor xmlns:cdr="http://schemas.openxmlformats.org/drawingml/2006/chartDrawing">
    <cdr:from>
      <cdr:x>0.47015</cdr:x>
      <cdr:y>0</cdr:y>
    </cdr:from>
    <cdr:to>
      <cdr:x>0.53877</cdr:x>
      <cdr:y>0.05328</cdr:y>
    </cdr:to>
    <cdr:sp macro="" textlink="">
      <cdr:nvSpPr>
        <cdr:cNvPr id="16" name="TextBox 1"/>
        <cdr:cNvSpPr txBox="1"/>
      </cdr:nvSpPr>
      <cdr:spPr>
        <a:xfrm xmlns:a="http://schemas.openxmlformats.org/drawingml/2006/main">
          <a:off x="2438400" y="-1828800"/>
          <a:ext cx="355895" cy="186180"/>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en-US" sz="1100" dirty="0"/>
            <a:t>40</a:t>
          </a:r>
        </a:p>
      </cdr:txBody>
    </cdr:sp>
  </cdr:relSizeAnchor>
  <cdr:relSizeAnchor xmlns:cdr="http://schemas.openxmlformats.org/drawingml/2006/chartDrawing">
    <cdr:from>
      <cdr:x>0.83707</cdr:x>
      <cdr:y>0.47131</cdr:y>
    </cdr:from>
    <cdr:to>
      <cdr:x>0.92331</cdr:x>
      <cdr:y>0.53923</cdr:y>
    </cdr:to>
    <cdr:sp macro="" textlink="">
      <cdr:nvSpPr>
        <cdr:cNvPr id="18" name="TextBox 1"/>
        <cdr:cNvSpPr txBox="1"/>
      </cdr:nvSpPr>
      <cdr:spPr>
        <a:xfrm xmlns:a="http://schemas.openxmlformats.org/drawingml/2006/main">
          <a:off x="4341421" y="1646927"/>
          <a:ext cx="447288" cy="237326"/>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en-US" sz="1100" dirty="0"/>
            <a:t>1.4</a:t>
          </a:r>
        </a:p>
      </cdr:txBody>
    </cdr:sp>
  </cdr:relSizeAnchor>
  <cdr:relSizeAnchor xmlns:cdr="http://schemas.openxmlformats.org/drawingml/2006/chartDrawing">
    <cdr:from>
      <cdr:x>0.3268</cdr:x>
      <cdr:y>0.21147</cdr:y>
    </cdr:from>
    <cdr:to>
      <cdr:x>0.5033</cdr:x>
      <cdr:y>0.29514</cdr:y>
    </cdr:to>
    <cdr:sp macro="" textlink="">
      <cdr:nvSpPr>
        <cdr:cNvPr id="19" name="TextBox 1"/>
        <cdr:cNvSpPr txBox="1"/>
      </cdr:nvSpPr>
      <cdr:spPr>
        <a:xfrm xmlns:a="http://schemas.openxmlformats.org/drawingml/2006/main">
          <a:off x="1694919" y="738953"/>
          <a:ext cx="915425" cy="292373"/>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en-US" sz="1200" dirty="0">
              <a:solidFill>
                <a:sysClr val="windowText" lastClr="000000"/>
              </a:solidFill>
            </a:rPr>
            <a:t>TYPICAL EFFECTS</a:t>
          </a:r>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1DDCAAD-7B1C-43DD-A16F-C9BBC391476F}" type="datetimeFigureOut">
              <a:rPr lang="en-US" smtClean="0"/>
              <a:t>10/13/2017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7514D9A-95D5-49CB-86A8-CBD5642ABA62}" type="slidenum">
              <a:rPr lang="en-US" smtClean="0"/>
              <a:t>‹#›</a:t>
            </a:fld>
            <a:endParaRPr lang="en-US"/>
          </a:p>
        </p:txBody>
      </p:sp>
    </p:spTree>
    <p:extLst>
      <p:ext uri="{BB962C8B-B14F-4D97-AF65-F5344CB8AC3E}">
        <p14:creationId xmlns:p14="http://schemas.microsoft.com/office/powerpoint/2010/main" val="365905684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1058" name="Slide Image Placeholder 1">
            <a:extLst>
              <a:ext uri="{FF2B5EF4-FFF2-40B4-BE49-F238E27FC236}">
                <a16:creationId xmlns:a16="http://schemas.microsoft.com/office/drawing/2014/main" id="{0ECE9519-3316-4B6F-83FA-9C6D161A194E}"/>
              </a:ext>
            </a:extLst>
          </p:cNvPr>
          <p:cNvSpPr>
            <a:spLocks noGrp="1" noRot="1" noChangeAspect="1" noChangeArrowheads="1" noTextEdit="1"/>
          </p:cNvSpPr>
          <p:nvPr>
            <p:ph type="sldImg"/>
          </p:nvPr>
        </p:nvSpPr>
        <p:spPr>
          <a:ln/>
        </p:spPr>
      </p:sp>
      <p:sp>
        <p:nvSpPr>
          <p:cNvPr id="301059" name="Notes Placeholder 2">
            <a:extLst>
              <a:ext uri="{FF2B5EF4-FFF2-40B4-BE49-F238E27FC236}">
                <a16:creationId xmlns:a16="http://schemas.microsoft.com/office/drawing/2014/main" id="{1371CDAD-EBF6-41C0-A286-6CC51C7116BC}"/>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latin typeface="Arial" panose="020B0604020202020204" pitchFamily="34" charset="0"/>
              </a:rPr>
              <a:t>Good morning. Reintroduce participants. </a:t>
            </a:r>
          </a:p>
        </p:txBody>
      </p:sp>
      <p:sp>
        <p:nvSpPr>
          <p:cNvPr id="301060" name="Footer Placeholder 4">
            <a:extLst>
              <a:ext uri="{FF2B5EF4-FFF2-40B4-BE49-F238E27FC236}">
                <a16:creationId xmlns:a16="http://schemas.microsoft.com/office/drawing/2014/main" id="{D9255225-E941-4C83-A0B9-D50418571C35}"/>
              </a:ext>
            </a:extLst>
          </p:cNvPr>
          <p:cNvSpPr>
            <a:spLocks noGrp="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3" tIns="45717" rIns="91433" bIns="45717"/>
          <a:lstStyle>
            <a:lvl1pPr>
              <a:spcBef>
                <a:spcPct val="30000"/>
              </a:spcBef>
              <a:defRPr sz="1200">
                <a:solidFill>
                  <a:schemeClr val="tx1"/>
                </a:solidFill>
                <a:latin typeface="Arial" panose="020B0604020202020204" pitchFamily="34" charset="0"/>
              </a:defRPr>
            </a:lvl1pPr>
            <a:lvl2pPr marL="741363" indent="-284163">
              <a:spcBef>
                <a:spcPct val="30000"/>
              </a:spcBef>
              <a:defRPr sz="1200">
                <a:solidFill>
                  <a:schemeClr val="tx1"/>
                </a:solidFill>
                <a:latin typeface="Arial" panose="020B0604020202020204" pitchFamily="34" charset="0"/>
              </a:defRPr>
            </a:lvl2pPr>
            <a:lvl3pPr marL="1141413" indent="-227013">
              <a:spcBef>
                <a:spcPct val="30000"/>
              </a:spcBef>
              <a:defRPr sz="1200">
                <a:solidFill>
                  <a:schemeClr val="tx1"/>
                </a:solidFill>
                <a:latin typeface="Arial" panose="020B0604020202020204" pitchFamily="34" charset="0"/>
              </a:defRPr>
            </a:lvl3pPr>
            <a:lvl4pPr marL="1598613" indent="-227013">
              <a:spcBef>
                <a:spcPct val="30000"/>
              </a:spcBef>
              <a:defRPr sz="1200">
                <a:solidFill>
                  <a:schemeClr val="tx1"/>
                </a:solidFill>
                <a:latin typeface="Arial" panose="020B0604020202020204" pitchFamily="34" charset="0"/>
              </a:defRPr>
            </a:lvl4pPr>
            <a:lvl5pPr marL="2055813" indent="-227013">
              <a:spcBef>
                <a:spcPct val="30000"/>
              </a:spcBef>
              <a:defRPr sz="1200">
                <a:solidFill>
                  <a:schemeClr val="tx1"/>
                </a:solidFill>
                <a:latin typeface="Arial" panose="020B0604020202020204" pitchFamily="34" charset="0"/>
              </a:defRPr>
            </a:lvl5pPr>
            <a:lvl6pPr marL="2513013" indent="-227013" eaLnBrk="0" fontAlgn="base" hangingPunct="0">
              <a:spcBef>
                <a:spcPct val="30000"/>
              </a:spcBef>
              <a:spcAft>
                <a:spcPct val="0"/>
              </a:spcAft>
              <a:defRPr sz="1200">
                <a:solidFill>
                  <a:schemeClr val="tx1"/>
                </a:solidFill>
                <a:latin typeface="Arial" panose="020B0604020202020204" pitchFamily="34" charset="0"/>
              </a:defRPr>
            </a:lvl6pPr>
            <a:lvl7pPr marL="2970213" indent="-227013" eaLnBrk="0" fontAlgn="base" hangingPunct="0">
              <a:spcBef>
                <a:spcPct val="30000"/>
              </a:spcBef>
              <a:spcAft>
                <a:spcPct val="0"/>
              </a:spcAft>
              <a:defRPr sz="1200">
                <a:solidFill>
                  <a:schemeClr val="tx1"/>
                </a:solidFill>
                <a:latin typeface="Arial" panose="020B0604020202020204" pitchFamily="34" charset="0"/>
              </a:defRPr>
            </a:lvl7pPr>
            <a:lvl8pPr marL="3427413" indent="-227013" eaLnBrk="0" fontAlgn="base" hangingPunct="0">
              <a:spcBef>
                <a:spcPct val="30000"/>
              </a:spcBef>
              <a:spcAft>
                <a:spcPct val="0"/>
              </a:spcAft>
              <a:defRPr sz="1200">
                <a:solidFill>
                  <a:schemeClr val="tx1"/>
                </a:solidFill>
                <a:latin typeface="Arial" panose="020B0604020202020204" pitchFamily="34" charset="0"/>
              </a:defRPr>
            </a:lvl8pPr>
            <a:lvl9pPr marL="3884613" indent="-227013"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endParaRPr lang="en-US" altLang="en-US" sz="1800"/>
          </a:p>
        </p:txBody>
      </p:sp>
    </p:spTree>
    <p:extLst>
      <p:ext uri="{BB962C8B-B14F-4D97-AF65-F5344CB8AC3E}">
        <p14:creationId xmlns:p14="http://schemas.microsoft.com/office/powerpoint/2010/main" val="24222693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4610" name="Slide Image Placeholder 1">
            <a:extLst>
              <a:ext uri="{FF2B5EF4-FFF2-40B4-BE49-F238E27FC236}">
                <a16:creationId xmlns:a16="http://schemas.microsoft.com/office/drawing/2014/main" id="{F498A4E1-8290-40A3-889F-A622B8368F8C}"/>
              </a:ext>
            </a:extLst>
          </p:cNvPr>
          <p:cNvSpPr>
            <a:spLocks noGrp="1" noRot="1" noChangeAspect="1" noChangeArrowheads="1" noTextEdit="1"/>
          </p:cNvSpPr>
          <p:nvPr>
            <p:ph type="sldImg"/>
          </p:nvPr>
        </p:nvSpPr>
        <p:spPr>
          <a:ln/>
        </p:spPr>
      </p:sp>
      <p:sp>
        <p:nvSpPr>
          <p:cNvPr id="324611" name="Notes Placeholder 2">
            <a:extLst>
              <a:ext uri="{FF2B5EF4-FFF2-40B4-BE49-F238E27FC236}">
                <a16:creationId xmlns:a16="http://schemas.microsoft.com/office/drawing/2014/main" id="{9C31BB44-FDD9-442E-9BF2-65538525E89C}"/>
              </a:ext>
            </a:extLst>
          </p:cNvPr>
          <p:cNvSpPr>
            <a:spLocks noGrp="1"/>
          </p:cNvSpPr>
          <p:nvPr>
            <p:ph type="body" idx="1"/>
          </p:nvPr>
        </p:nvSpPr>
        <p:spPr>
          <a:xfrm>
            <a:off x="701675" y="4264025"/>
            <a:ext cx="5842000" cy="433546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sz="1100">
                <a:latin typeface="Calibri" panose="020F0502020204030204" pitchFamily="34" charset="0"/>
              </a:rPr>
              <a:t>  Pass out  mainline article</a:t>
            </a:r>
          </a:p>
          <a:p>
            <a:endParaRPr lang="en-US" altLang="en-US" sz="1100">
              <a:latin typeface="Calibri" panose="020F0502020204030204" pitchFamily="34" charset="0"/>
            </a:endParaRPr>
          </a:p>
          <a:p>
            <a:r>
              <a:rPr lang="en-US" altLang="en-US" sz="1100">
                <a:latin typeface="Calibri" panose="020F0502020204030204" pitchFamily="34" charset="0"/>
              </a:rPr>
              <a:t>  Due to the current climate in education, we must all consider making and supporting necessary changes that impact instruction. We must think about what the PA Core is asking students to be able to do, our team has heard teachers say “I just don’t have time for {and you can fill in the blank}.”</a:t>
            </a:r>
          </a:p>
          <a:p>
            <a:r>
              <a:rPr lang="en-US" altLang="en-US" sz="1100">
                <a:latin typeface="Calibri" panose="020F0502020204030204" pitchFamily="34" charset="0"/>
              </a:rPr>
              <a:t>     In order for our teachers to make the greatest use of the class time that we do have, we are going to focus some resources related to strategies/influences within different models of teaching and learning that bring about the greatest effect. Currently, the most prominent educational researcher on what impacts student achievement is John Hattie.</a:t>
            </a:r>
          </a:p>
          <a:p>
            <a:endParaRPr lang="en-US" altLang="en-US" sz="1100">
              <a:latin typeface="Calibri" panose="020F0502020204030204" pitchFamily="34" charset="0"/>
            </a:endParaRPr>
          </a:p>
          <a:p>
            <a:r>
              <a:rPr lang="en-US" altLang="en-US" sz="1100">
                <a:latin typeface="Calibri" panose="020F0502020204030204" pitchFamily="34" charset="0"/>
              </a:rPr>
              <a:t>     John Hattie is Professor and Director of the Melbourne Education Research Institute at the University of Melbourne, Australia, and deputy Director of the Science of Learning Research Center. He has spent over 30 years of researching. He has shared the results of his research by writing a number of books: Visible Learning, 2009; Visible Learning for Teachers, 2012; Visible Learning and the Science of How We Learn, 2014; Visible Learning into Action, 2015; Visible Learning for Literacy, 2016</a:t>
            </a:r>
          </a:p>
          <a:p>
            <a:r>
              <a:rPr lang="en-US" altLang="en-US" sz="1100">
                <a:latin typeface="Calibri" panose="020F0502020204030204" pitchFamily="34" charset="0"/>
              </a:rPr>
              <a:t>     John Hattie’s research is based on … [see slide]</a:t>
            </a:r>
          </a:p>
          <a:p>
            <a:endParaRPr lang="en-US" altLang="en-US" sz="1100">
              <a:latin typeface="Calibri" panose="020F0502020204030204" pitchFamily="34" charset="0"/>
            </a:endParaRPr>
          </a:p>
          <a:p>
            <a:r>
              <a:rPr lang="en-US" altLang="en-US" sz="1100">
                <a:latin typeface="Calibri" panose="020F0502020204030204" pitchFamily="34" charset="0"/>
              </a:rPr>
              <a:t>Remind them of the pre-reading, summary of book </a:t>
            </a:r>
            <a:r>
              <a:rPr lang="en-US" altLang="en-US" sz="1100" b="1" i="1">
                <a:latin typeface="Calibri" panose="020F0502020204030204" pitchFamily="34" charset="0"/>
              </a:rPr>
              <a:t>Visible Learning for Teachers: Maximizing Impact on Learning</a:t>
            </a:r>
          </a:p>
          <a:p>
            <a:r>
              <a:rPr lang="en-US" altLang="en-US" sz="1100" b="1" i="1">
                <a:latin typeface="Calibri" panose="020F0502020204030204" pitchFamily="34" charset="0"/>
              </a:rPr>
              <a:t>Think about how this book could act as a resource for teaching staff.</a:t>
            </a:r>
          </a:p>
          <a:p>
            <a:endParaRPr lang="en-US" altLang="en-US">
              <a:latin typeface="Arial" panose="020B0604020202020204" pitchFamily="34" charset="0"/>
            </a:endParaRPr>
          </a:p>
        </p:txBody>
      </p:sp>
      <p:sp>
        <p:nvSpPr>
          <p:cNvPr id="324612" name="Slide Number Placeholder 3">
            <a:extLst>
              <a:ext uri="{FF2B5EF4-FFF2-40B4-BE49-F238E27FC236}">
                <a16:creationId xmlns:a16="http://schemas.microsoft.com/office/drawing/2014/main" id="{3F5D8BAB-1747-4F15-A9A4-C3E3643E8260}"/>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52475" indent="-288925">
              <a:defRPr>
                <a:solidFill>
                  <a:schemeClr val="tx1"/>
                </a:solidFill>
                <a:latin typeface="Arial" panose="020B0604020202020204" pitchFamily="34" charset="0"/>
              </a:defRPr>
            </a:lvl2pPr>
            <a:lvl3pPr marL="1157288" indent="-230188">
              <a:defRPr>
                <a:solidFill>
                  <a:schemeClr val="tx1"/>
                </a:solidFill>
                <a:latin typeface="Arial" panose="020B0604020202020204" pitchFamily="34" charset="0"/>
              </a:defRPr>
            </a:lvl3pPr>
            <a:lvl4pPr marL="1620838" indent="-230188">
              <a:defRPr>
                <a:solidFill>
                  <a:schemeClr val="tx1"/>
                </a:solidFill>
                <a:latin typeface="Arial" panose="020B0604020202020204" pitchFamily="34" charset="0"/>
              </a:defRPr>
            </a:lvl4pPr>
            <a:lvl5pPr marL="2084388" indent="-230188">
              <a:defRPr>
                <a:solidFill>
                  <a:schemeClr val="tx1"/>
                </a:solidFill>
                <a:latin typeface="Arial" panose="020B0604020202020204" pitchFamily="34" charset="0"/>
              </a:defRPr>
            </a:lvl5pPr>
            <a:lvl6pPr marL="2541588" indent="-230188" eaLnBrk="0" fontAlgn="base" hangingPunct="0">
              <a:spcBef>
                <a:spcPct val="0"/>
              </a:spcBef>
              <a:spcAft>
                <a:spcPct val="0"/>
              </a:spcAft>
              <a:defRPr>
                <a:solidFill>
                  <a:schemeClr val="tx1"/>
                </a:solidFill>
                <a:latin typeface="Arial" panose="020B0604020202020204" pitchFamily="34" charset="0"/>
              </a:defRPr>
            </a:lvl6pPr>
            <a:lvl7pPr marL="2998788" indent="-230188" eaLnBrk="0" fontAlgn="base" hangingPunct="0">
              <a:spcBef>
                <a:spcPct val="0"/>
              </a:spcBef>
              <a:spcAft>
                <a:spcPct val="0"/>
              </a:spcAft>
              <a:defRPr>
                <a:solidFill>
                  <a:schemeClr val="tx1"/>
                </a:solidFill>
                <a:latin typeface="Arial" panose="020B0604020202020204" pitchFamily="34" charset="0"/>
              </a:defRPr>
            </a:lvl7pPr>
            <a:lvl8pPr marL="3455988" indent="-230188" eaLnBrk="0" fontAlgn="base" hangingPunct="0">
              <a:spcBef>
                <a:spcPct val="0"/>
              </a:spcBef>
              <a:spcAft>
                <a:spcPct val="0"/>
              </a:spcAft>
              <a:defRPr>
                <a:solidFill>
                  <a:schemeClr val="tx1"/>
                </a:solidFill>
                <a:latin typeface="Arial" panose="020B0604020202020204" pitchFamily="34" charset="0"/>
              </a:defRPr>
            </a:lvl8pPr>
            <a:lvl9pPr marL="3913188" indent="-230188" eaLnBrk="0" fontAlgn="base" hangingPunct="0">
              <a:spcBef>
                <a:spcPct val="0"/>
              </a:spcBef>
              <a:spcAft>
                <a:spcPct val="0"/>
              </a:spcAft>
              <a:defRPr>
                <a:solidFill>
                  <a:schemeClr val="tx1"/>
                </a:solidFill>
                <a:latin typeface="Arial" panose="020B0604020202020204" pitchFamily="34" charset="0"/>
              </a:defRPr>
            </a:lvl9pPr>
          </a:lstStyle>
          <a:p>
            <a:fld id="{E57E917D-6453-4573-98E2-E7DD720CA464}" type="slidenum">
              <a:rPr lang="en-US" altLang="en-US" smtClean="0"/>
              <a:pPr/>
              <a:t>10</a:t>
            </a:fld>
            <a:endParaRPr lang="en-US" altLang="en-US"/>
          </a:p>
        </p:txBody>
      </p:sp>
    </p:spTree>
    <p:extLst>
      <p:ext uri="{BB962C8B-B14F-4D97-AF65-F5344CB8AC3E}">
        <p14:creationId xmlns:p14="http://schemas.microsoft.com/office/powerpoint/2010/main" val="205189044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6658" name="Slide Image Placeholder 1">
            <a:extLst>
              <a:ext uri="{FF2B5EF4-FFF2-40B4-BE49-F238E27FC236}">
                <a16:creationId xmlns:a16="http://schemas.microsoft.com/office/drawing/2014/main" id="{82BEFC96-05A5-4A06-BEBD-DBDBC85CF527}"/>
              </a:ext>
            </a:extLst>
          </p:cNvPr>
          <p:cNvSpPr>
            <a:spLocks noGrp="1" noRot="1" noChangeAspect="1" noChangeArrowheads="1" noTextEdit="1"/>
          </p:cNvSpPr>
          <p:nvPr>
            <p:ph type="sldImg"/>
          </p:nvPr>
        </p:nvSpPr>
        <p:spPr>
          <a:ln/>
        </p:spPr>
      </p:sp>
      <p:sp>
        <p:nvSpPr>
          <p:cNvPr id="326659" name="Notes Placeholder 2">
            <a:extLst>
              <a:ext uri="{FF2B5EF4-FFF2-40B4-BE49-F238E27FC236}">
                <a16:creationId xmlns:a16="http://schemas.microsoft.com/office/drawing/2014/main" id="{17C12DC2-15AE-4AFB-A091-64AECB4FE687}"/>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latin typeface="Arial" panose="020B0604020202020204" pitchFamily="34" charset="0"/>
              </a:rPr>
              <a:t>In order to transform schools to focus on learning and impact rather than on teaching and inputs, Hattie’s research suggests we address the underlying mind frames that shape our thinking about teaching and learning because it’s this thinking that affects the decisions we make in our work. Teachers and school leaders who develop the ways of thinking outlined below are more likely to have a major impact on student learning</a:t>
            </a:r>
          </a:p>
          <a:p>
            <a:endParaRPr lang="en-US" altLang="en-US">
              <a:latin typeface="Arial" panose="020B0604020202020204" pitchFamily="34" charset="0"/>
            </a:endParaRPr>
          </a:p>
          <a:p>
            <a:r>
              <a:rPr lang="en-US" altLang="en-US">
                <a:latin typeface="Arial" panose="020B0604020202020204" pitchFamily="34" charset="0"/>
              </a:rPr>
              <a:t>This introduces next two slides, which list 8 main mindframes, found in chapter 9 of visible learning for teachers.</a:t>
            </a:r>
          </a:p>
          <a:p>
            <a:endParaRPr lang="en-US" altLang="en-US">
              <a:latin typeface="Arial" panose="020B0604020202020204" pitchFamily="34" charset="0"/>
            </a:endParaRPr>
          </a:p>
          <a:p>
            <a:r>
              <a:rPr lang="en-US" altLang="en-US" b="1" i="1">
                <a:latin typeface="Arial" panose="020B0604020202020204" pitchFamily="34" charset="0"/>
              </a:rPr>
              <a:t>OR skip next two slides and just show video introducing 9 mindframes. (1 ½ minutes)</a:t>
            </a:r>
          </a:p>
          <a:p>
            <a:endParaRPr lang="en-US" altLang="en-US">
              <a:latin typeface="Arial" panose="020B0604020202020204" pitchFamily="34" charset="0"/>
            </a:endParaRPr>
          </a:p>
          <a:p>
            <a:r>
              <a:rPr lang="en-US" altLang="en-US">
                <a:latin typeface="Arial" panose="020B0604020202020204" pitchFamily="34" charset="0"/>
              </a:rPr>
              <a:t>FYI – 8 mindframes from book. Since then, Hattie's research has added two more. Referenced as mindframes 9&amp;10.</a:t>
            </a:r>
          </a:p>
          <a:p>
            <a:endParaRPr lang="en-US" altLang="en-US">
              <a:latin typeface="Arial" panose="020B0604020202020204" pitchFamily="34" charset="0"/>
            </a:endParaRPr>
          </a:p>
          <a:p>
            <a:endParaRPr lang="en-US" altLang="en-US">
              <a:latin typeface="Arial" panose="020B0604020202020204" pitchFamily="34" charset="0"/>
            </a:endParaRPr>
          </a:p>
          <a:p>
            <a:endParaRPr lang="en-US" altLang="en-US">
              <a:latin typeface="Arial" panose="020B0604020202020204" pitchFamily="34" charset="0"/>
            </a:endParaRPr>
          </a:p>
          <a:p>
            <a:endParaRPr lang="en-US" altLang="en-US">
              <a:latin typeface="Arial" panose="020B0604020202020204" pitchFamily="34" charset="0"/>
            </a:endParaRPr>
          </a:p>
          <a:p>
            <a:endParaRPr lang="en-US" altLang="en-US">
              <a:latin typeface="Arial" panose="020B0604020202020204" pitchFamily="34" charset="0"/>
            </a:endParaRPr>
          </a:p>
        </p:txBody>
      </p:sp>
      <p:sp>
        <p:nvSpPr>
          <p:cNvPr id="326660" name="Slide Number Placeholder 3">
            <a:extLst>
              <a:ext uri="{FF2B5EF4-FFF2-40B4-BE49-F238E27FC236}">
                <a16:creationId xmlns:a16="http://schemas.microsoft.com/office/drawing/2014/main" id="{1CD8C01A-AC3C-472E-B68B-EA5D32E27D26}"/>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52475" indent="-288925">
              <a:defRPr>
                <a:solidFill>
                  <a:schemeClr val="tx1"/>
                </a:solidFill>
                <a:latin typeface="Arial" panose="020B0604020202020204" pitchFamily="34" charset="0"/>
              </a:defRPr>
            </a:lvl2pPr>
            <a:lvl3pPr marL="1157288" indent="-230188">
              <a:defRPr>
                <a:solidFill>
                  <a:schemeClr val="tx1"/>
                </a:solidFill>
                <a:latin typeface="Arial" panose="020B0604020202020204" pitchFamily="34" charset="0"/>
              </a:defRPr>
            </a:lvl3pPr>
            <a:lvl4pPr marL="1620838" indent="-230188">
              <a:defRPr>
                <a:solidFill>
                  <a:schemeClr val="tx1"/>
                </a:solidFill>
                <a:latin typeface="Arial" panose="020B0604020202020204" pitchFamily="34" charset="0"/>
              </a:defRPr>
            </a:lvl4pPr>
            <a:lvl5pPr marL="2084388" indent="-230188">
              <a:defRPr>
                <a:solidFill>
                  <a:schemeClr val="tx1"/>
                </a:solidFill>
                <a:latin typeface="Arial" panose="020B0604020202020204" pitchFamily="34" charset="0"/>
              </a:defRPr>
            </a:lvl5pPr>
            <a:lvl6pPr marL="2541588" indent="-230188" eaLnBrk="0" fontAlgn="base" hangingPunct="0">
              <a:spcBef>
                <a:spcPct val="0"/>
              </a:spcBef>
              <a:spcAft>
                <a:spcPct val="0"/>
              </a:spcAft>
              <a:defRPr>
                <a:solidFill>
                  <a:schemeClr val="tx1"/>
                </a:solidFill>
                <a:latin typeface="Arial" panose="020B0604020202020204" pitchFamily="34" charset="0"/>
              </a:defRPr>
            </a:lvl6pPr>
            <a:lvl7pPr marL="2998788" indent="-230188" eaLnBrk="0" fontAlgn="base" hangingPunct="0">
              <a:spcBef>
                <a:spcPct val="0"/>
              </a:spcBef>
              <a:spcAft>
                <a:spcPct val="0"/>
              </a:spcAft>
              <a:defRPr>
                <a:solidFill>
                  <a:schemeClr val="tx1"/>
                </a:solidFill>
                <a:latin typeface="Arial" panose="020B0604020202020204" pitchFamily="34" charset="0"/>
              </a:defRPr>
            </a:lvl7pPr>
            <a:lvl8pPr marL="3455988" indent="-230188" eaLnBrk="0" fontAlgn="base" hangingPunct="0">
              <a:spcBef>
                <a:spcPct val="0"/>
              </a:spcBef>
              <a:spcAft>
                <a:spcPct val="0"/>
              </a:spcAft>
              <a:defRPr>
                <a:solidFill>
                  <a:schemeClr val="tx1"/>
                </a:solidFill>
                <a:latin typeface="Arial" panose="020B0604020202020204" pitchFamily="34" charset="0"/>
              </a:defRPr>
            </a:lvl8pPr>
            <a:lvl9pPr marL="3913188" indent="-230188" eaLnBrk="0" fontAlgn="base" hangingPunct="0">
              <a:spcBef>
                <a:spcPct val="0"/>
              </a:spcBef>
              <a:spcAft>
                <a:spcPct val="0"/>
              </a:spcAft>
              <a:defRPr>
                <a:solidFill>
                  <a:schemeClr val="tx1"/>
                </a:solidFill>
                <a:latin typeface="Arial" panose="020B0604020202020204" pitchFamily="34" charset="0"/>
              </a:defRPr>
            </a:lvl9pPr>
          </a:lstStyle>
          <a:p>
            <a:fld id="{A81EEB12-9091-4E77-9B69-9DE2E7BFF180}" type="slidenum">
              <a:rPr lang="en-US" altLang="en-US" smtClean="0"/>
              <a:pPr/>
              <a:t>11</a:t>
            </a:fld>
            <a:endParaRPr lang="en-US" altLang="en-US"/>
          </a:p>
        </p:txBody>
      </p:sp>
    </p:spTree>
    <p:extLst>
      <p:ext uri="{BB962C8B-B14F-4D97-AF65-F5344CB8AC3E}">
        <p14:creationId xmlns:p14="http://schemas.microsoft.com/office/powerpoint/2010/main" val="69558057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8706" name="Slide Image Placeholder 1">
            <a:extLst>
              <a:ext uri="{FF2B5EF4-FFF2-40B4-BE49-F238E27FC236}">
                <a16:creationId xmlns:a16="http://schemas.microsoft.com/office/drawing/2014/main" id="{C31DD1AD-4C1D-4CD9-90BB-11C028AF2C26}"/>
              </a:ext>
            </a:extLst>
          </p:cNvPr>
          <p:cNvSpPr>
            <a:spLocks noGrp="1" noRot="1" noChangeAspect="1" noChangeArrowheads="1" noTextEdit="1"/>
          </p:cNvSpPr>
          <p:nvPr>
            <p:ph type="sldImg"/>
          </p:nvPr>
        </p:nvSpPr>
        <p:spPr>
          <a:ln/>
        </p:spPr>
      </p:sp>
      <p:sp>
        <p:nvSpPr>
          <p:cNvPr id="328707" name="Notes Placeholder 2">
            <a:extLst>
              <a:ext uri="{FF2B5EF4-FFF2-40B4-BE49-F238E27FC236}">
                <a16:creationId xmlns:a16="http://schemas.microsoft.com/office/drawing/2014/main" id="{8C4289AA-3015-43A2-95E7-B5E0DD5D5783}"/>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latin typeface="Calibri" panose="020F0502020204030204" pitchFamily="34" charset="0"/>
              </a:rPr>
              <a:t>Remind them of the pre-reading, summary of book </a:t>
            </a:r>
            <a:r>
              <a:rPr lang="en-US" altLang="en-US" b="1" i="1">
                <a:latin typeface="Calibri" panose="020F0502020204030204" pitchFamily="34" charset="0"/>
              </a:rPr>
              <a:t>Visible Learning for Teachers: Maximizing Impact on Learning</a:t>
            </a:r>
          </a:p>
          <a:p>
            <a:r>
              <a:rPr lang="en-US" altLang="en-US" b="1" i="1">
                <a:latin typeface="Calibri" panose="020F0502020204030204" pitchFamily="34" charset="0"/>
              </a:rPr>
              <a:t>Think about how this book could act as a resource for teaching staff. End of summary offers ideas for professional development</a:t>
            </a:r>
            <a:endParaRPr lang="en-US" altLang="en-US">
              <a:latin typeface="Arial" panose="020B0604020202020204" pitchFamily="34" charset="0"/>
            </a:endParaRPr>
          </a:p>
        </p:txBody>
      </p:sp>
      <p:sp>
        <p:nvSpPr>
          <p:cNvPr id="328708" name="Slide Number Placeholder 3">
            <a:extLst>
              <a:ext uri="{FF2B5EF4-FFF2-40B4-BE49-F238E27FC236}">
                <a16:creationId xmlns:a16="http://schemas.microsoft.com/office/drawing/2014/main" id="{E6A76A50-4861-4D8D-A710-C5A58ACDF8B5}"/>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31C382CC-78C5-49E1-839E-8246D4952F26}" type="slidenum">
              <a:rPr lang="en-US" altLang="en-US" smtClean="0"/>
              <a:pPr/>
              <a:t>12</a:t>
            </a:fld>
            <a:endParaRPr lang="en-US" altLang="en-US"/>
          </a:p>
        </p:txBody>
      </p:sp>
    </p:spTree>
    <p:extLst>
      <p:ext uri="{BB962C8B-B14F-4D97-AF65-F5344CB8AC3E}">
        <p14:creationId xmlns:p14="http://schemas.microsoft.com/office/powerpoint/2010/main" val="128794226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0754" name="Slide Image Placeholder 1">
            <a:extLst>
              <a:ext uri="{FF2B5EF4-FFF2-40B4-BE49-F238E27FC236}">
                <a16:creationId xmlns:a16="http://schemas.microsoft.com/office/drawing/2014/main" id="{CF0CC26C-8CB4-4117-999C-0BBE71152AC8}"/>
              </a:ext>
            </a:extLst>
          </p:cNvPr>
          <p:cNvSpPr>
            <a:spLocks noGrp="1" noRot="1" noChangeAspect="1" noChangeArrowheads="1" noTextEdit="1"/>
          </p:cNvSpPr>
          <p:nvPr>
            <p:ph type="sldImg"/>
          </p:nvPr>
        </p:nvSpPr>
        <p:spPr>
          <a:xfrm>
            <a:off x="746125" y="1150938"/>
            <a:ext cx="5518150" cy="3105150"/>
          </a:xfrm>
          <a:ln/>
        </p:spPr>
      </p:sp>
      <p:sp>
        <p:nvSpPr>
          <p:cNvPr id="80899" name="Notes Placeholder 2">
            <a:extLst>
              <a:ext uri="{FF2B5EF4-FFF2-40B4-BE49-F238E27FC236}">
                <a16:creationId xmlns:a16="http://schemas.microsoft.com/office/drawing/2014/main" id="{7B74F66D-0FC9-4BD6-A411-9CF3E2113005}"/>
              </a:ext>
            </a:extLst>
          </p:cNvPr>
          <p:cNvSpPr>
            <a:spLocks noGrp="1"/>
          </p:cNvSpPr>
          <p:nvPr>
            <p:ph type="body" idx="1"/>
          </p:nvPr>
        </p:nvSpPr>
        <p:spPr>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defRPr/>
            </a:pPr>
            <a:r>
              <a:rPr lang="en-US" altLang="en-US" dirty="0">
                <a:latin typeface="Calibri" panose="020F0502020204030204" pitchFamily="34" charset="0"/>
              </a:rPr>
              <a:t>Make connection to effect Size of MTSS /Response to Intervention in Hattie book (visible learning for teachers) on p. 251. Research shows a ranking of third in effectiveness for closing the gap with  1.07 effect size.</a:t>
            </a:r>
          </a:p>
          <a:p>
            <a:pPr>
              <a:defRPr/>
            </a:pPr>
            <a:endParaRPr lang="en-US" altLang="en-US" dirty="0">
              <a:latin typeface="Calibri" panose="020F0502020204030204" pitchFamily="34" charset="0"/>
            </a:endParaRPr>
          </a:p>
          <a:p>
            <a:pPr>
              <a:defRPr/>
            </a:pPr>
            <a:r>
              <a:rPr lang="en-US" altLang="en-US" dirty="0">
                <a:latin typeface="Calibri" panose="020F0502020204030204" pitchFamily="34" charset="0"/>
              </a:rPr>
              <a:t>Use reflection question for opening discussion.</a:t>
            </a:r>
          </a:p>
          <a:p>
            <a:pPr>
              <a:defRPr/>
            </a:pPr>
            <a:r>
              <a:rPr lang="en-US" altLang="en-US" dirty="0">
                <a:latin typeface="Calibri" panose="020F0502020204030204" pitchFamily="34" charset="0"/>
              </a:rPr>
              <a:t>(3-5 minutes)</a:t>
            </a:r>
          </a:p>
          <a:p>
            <a:pPr>
              <a:defRPr/>
            </a:pPr>
            <a:endParaRPr lang="en-US" altLang="en-US" dirty="0">
              <a:latin typeface="Calibri" panose="020F0502020204030204" pitchFamily="34" charset="0"/>
            </a:endParaRPr>
          </a:p>
          <a:p>
            <a:pPr>
              <a:defRPr/>
            </a:pPr>
            <a:r>
              <a:rPr lang="en-US" altLang="en-US" dirty="0">
                <a:latin typeface="Calibri" panose="020F0502020204030204" pitchFamily="34" charset="0"/>
              </a:rPr>
              <a:t>Could use </a:t>
            </a:r>
          </a:p>
          <a:p>
            <a:pPr marL="173713" indent="-173713">
              <a:buFont typeface="Arial" panose="020B0604020202020204" pitchFamily="34" charset="0"/>
              <a:buChar char="•"/>
              <a:defRPr/>
            </a:pPr>
            <a:r>
              <a:rPr lang="en-US" altLang="en-US" dirty="0">
                <a:latin typeface="Calibri" panose="020F0502020204030204" pitchFamily="34" charset="0"/>
              </a:rPr>
              <a:t>think-pair-share</a:t>
            </a:r>
          </a:p>
          <a:p>
            <a:pPr marL="173713" indent="-173713">
              <a:buFont typeface="Arial" panose="020B0604020202020204" pitchFamily="34" charset="0"/>
              <a:buChar char="•"/>
              <a:defRPr/>
            </a:pPr>
            <a:r>
              <a:rPr lang="en-US" altLang="en-US" dirty="0">
                <a:latin typeface="Calibri" panose="020F0502020204030204" pitchFamily="34" charset="0"/>
              </a:rPr>
              <a:t>Share at tables</a:t>
            </a:r>
          </a:p>
          <a:p>
            <a:pPr marL="173713" indent="-173713">
              <a:buFont typeface="Arial" panose="020B0604020202020204" pitchFamily="34" charset="0"/>
              <a:buChar char="•"/>
              <a:defRPr/>
            </a:pPr>
            <a:r>
              <a:rPr lang="en-US" altLang="en-US" dirty="0">
                <a:latin typeface="Calibri" panose="020F0502020204030204" pitchFamily="34" charset="0"/>
              </a:rPr>
              <a:t>Whole group</a:t>
            </a:r>
          </a:p>
          <a:p>
            <a:pPr marL="173713" indent="-173713">
              <a:buFont typeface="Arial" panose="020B0604020202020204" pitchFamily="34" charset="0"/>
              <a:buChar char="•"/>
              <a:defRPr/>
            </a:pPr>
            <a:r>
              <a:rPr lang="en-US" altLang="en-US" dirty="0">
                <a:latin typeface="Calibri" panose="020F0502020204030204" pitchFamily="34" charset="0"/>
              </a:rPr>
              <a:t>Random reporter (with sticks/numbers)</a:t>
            </a:r>
          </a:p>
          <a:p>
            <a:pPr marL="173713" indent="-173713">
              <a:buFont typeface="Arial" panose="020B0604020202020204" pitchFamily="34" charset="0"/>
              <a:buChar char="•"/>
              <a:defRPr/>
            </a:pPr>
            <a:endParaRPr lang="en-US" altLang="en-US" dirty="0">
              <a:latin typeface="Calibri" panose="020F0502020204030204" pitchFamily="34" charset="0"/>
            </a:endParaRPr>
          </a:p>
          <a:p>
            <a:pPr marL="173713" indent="-173713">
              <a:buFont typeface="Wingdings" panose="05000000000000000000" pitchFamily="2" charset="2"/>
              <a:buChar char="q"/>
              <a:defRPr/>
            </a:pPr>
            <a:r>
              <a:rPr lang="en-US" altLang="en-US" dirty="0">
                <a:latin typeface="Arial" panose="020B0604020202020204" pitchFamily="34" charset="0"/>
              </a:rPr>
              <a:t>Could make connections to IEP/SDI/in practical use</a:t>
            </a:r>
          </a:p>
          <a:p>
            <a:pPr marL="173713" indent="-173713">
              <a:buFont typeface="Arial" panose="020B0604020202020204" pitchFamily="34" charset="0"/>
              <a:buChar char="•"/>
              <a:defRPr/>
            </a:pPr>
            <a:endParaRPr lang="en-US" altLang="en-US" dirty="0">
              <a:latin typeface="Calibri" panose="020F0502020204030204" pitchFamily="34" charset="0"/>
            </a:endParaRPr>
          </a:p>
          <a:p>
            <a:pPr>
              <a:defRPr/>
            </a:pPr>
            <a:endParaRPr lang="en-US" altLang="en-US" dirty="0">
              <a:latin typeface="Calibri" panose="020F0502020204030204" pitchFamily="34" charset="0"/>
            </a:endParaRPr>
          </a:p>
          <a:p>
            <a:pPr>
              <a:defRPr/>
            </a:pPr>
            <a:endParaRPr lang="en-US" altLang="en-US" dirty="0">
              <a:latin typeface="Arial" panose="020B0604020202020204" pitchFamily="34" charset="0"/>
            </a:endParaRPr>
          </a:p>
          <a:p>
            <a:pPr>
              <a:defRPr/>
            </a:pPr>
            <a:endParaRPr lang="en-US" altLang="en-US" dirty="0">
              <a:latin typeface="Arial" panose="020B0604020202020204" pitchFamily="34" charset="0"/>
            </a:endParaRPr>
          </a:p>
          <a:p>
            <a:pPr>
              <a:defRPr/>
            </a:pPr>
            <a:endParaRPr lang="en-US" altLang="en-US" dirty="0">
              <a:latin typeface="Arial" panose="020B0604020202020204" pitchFamily="34" charset="0"/>
            </a:endParaRPr>
          </a:p>
        </p:txBody>
      </p:sp>
      <p:sp>
        <p:nvSpPr>
          <p:cNvPr id="88068" name="Slide Number Placeholder 3">
            <a:extLst>
              <a:ext uri="{FF2B5EF4-FFF2-40B4-BE49-F238E27FC236}">
                <a16:creationId xmlns:a16="http://schemas.microsoft.com/office/drawing/2014/main" id="{8F9C7792-D605-4AD7-B71B-77AE748B138C}"/>
              </a:ext>
            </a:extLst>
          </p:cNvPr>
          <p:cNvSpPr>
            <a:spLocks noGrp="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52757" indent="-289522">
              <a:spcBef>
                <a:spcPct val="30000"/>
              </a:spcBef>
              <a:defRPr sz="1200">
                <a:solidFill>
                  <a:schemeClr val="tx1"/>
                </a:solidFill>
                <a:latin typeface="Arial" panose="020B0604020202020204" pitchFamily="34" charset="0"/>
              </a:defRPr>
            </a:lvl2pPr>
            <a:lvl3pPr marL="1158088" indent="-231618">
              <a:spcBef>
                <a:spcPct val="30000"/>
              </a:spcBef>
              <a:defRPr sz="1200">
                <a:solidFill>
                  <a:schemeClr val="tx1"/>
                </a:solidFill>
                <a:latin typeface="Arial" panose="020B0604020202020204" pitchFamily="34" charset="0"/>
              </a:defRPr>
            </a:lvl3pPr>
            <a:lvl4pPr marL="1621323" indent="-231618">
              <a:spcBef>
                <a:spcPct val="30000"/>
              </a:spcBef>
              <a:defRPr sz="1200">
                <a:solidFill>
                  <a:schemeClr val="tx1"/>
                </a:solidFill>
                <a:latin typeface="Arial" panose="020B0604020202020204" pitchFamily="34" charset="0"/>
              </a:defRPr>
            </a:lvl4pPr>
            <a:lvl5pPr marL="2084558" indent="-231618">
              <a:spcBef>
                <a:spcPct val="30000"/>
              </a:spcBef>
              <a:defRPr sz="1200">
                <a:solidFill>
                  <a:schemeClr val="tx1"/>
                </a:solidFill>
                <a:latin typeface="Arial" panose="020B0604020202020204" pitchFamily="34" charset="0"/>
              </a:defRPr>
            </a:lvl5pPr>
            <a:lvl6pPr marL="2547793" indent="-231618" eaLnBrk="0" fontAlgn="base" hangingPunct="0">
              <a:spcBef>
                <a:spcPct val="30000"/>
              </a:spcBef>
              <a:spcAft>
                <a:spcPct val="0"/>
              </a:spcAft>
              <a:defRPr sz="1200">
                <a:solidFill>
                  <a:schemeClr val="tx1"/>
                </a:solidFill>
                <a:latin typeface="Arial" panose="020B0604020202020204" pitchFamily="34" charset="0"/>
              </a:defRPr>
            </a:lvl6pPr>
            <a:lvl7pPr marL="3011028" indent="-231618" eaLnBrk="0" fontAlgn="base" hangingPunct="0">
              <a:spcBef>
                <a:spcPct val="30000"/>
              </a:spcBef>
              <a:spcAft>
                <a:spcPct val="0"/>
              </a:spcAft>
              <a:defRPr sz="1200">
                <a:solidFill>
                  <a:schemeClr val="tx1"/>
                </a:solidFill>
                <a:latin typeface="Arial" panose="020B0604020202020204" pitchFamily="34" charset="0"/>
              </a:defRPr>
            </a:lvl7pPr>
            <a:lvl8pPr marL="3474263" indent="-231618" eaLnBrk="0" fontAlgn="base" hangingPunct="0">
              <a:spcBef>
                <a:spcPct val="30000"/>
              </a:spcBef>
              <a:spcAft>
                <a:spcPct val="0"/>
              </a:spcAft>
              <a:defRPr sz="1200">
                <a:solidFill>
                  <a:schemeClr val="tx1"/>
                </a:solidFill>
                <a:latin typeface="Arial" panose="020B0604020202020204" pitchFamily="34" charset="0"/>
              </a:defRPr>
            </a:lvl8pPr>
            <a:lvl9pPr marL="3937498" indent="-231618" eaLnBrk="0" fontAlgn="base" hangingPunct="0">
              <a:spcBef>
                <a:spcPct val="30000"/>
              </a:spcBef>
              <a:spcAft>
                <a:spcPct val="0"/>
              </a:spcAft>
              <a:defRPr sz="1200">
                <a:solidFill>
                  <a:schemeClr val="tx1"/>
                </a:solidFill>
                <a:latin typeface="Arial" panose="020B0604020202020204" pitchFamily="34" charset="0"/>
              </a:defRPr>
            </a:lvl9pPr>
          </a:lstStyle>
          <a:p>
            <a:pPr fontAlgn="auto">
              <a:spcBef>
                <a:spcPct val="0"/>
              </a:spcBef>
              <a:spcAft>
                <a:spcPts val="0"/>
              </a:spcAft>
              <a:defRPr/>
            </a:pPr>
            <a:fld id="{17CFE345-5988-4C7F-81A2-04D410358120}" type="slidenum">
              <a:rPr lang="en-US" altLang="en-US" kern="0" smtClean="0"/>
              <a:pPr fontAlgn="auto">
                <a:spcBef>
                  <a:spcPct val="0"/>
                </a:spcBef>
                <a:spcAft>
                  <a:spcPts val="0"/>
                </a:spcAft>
                <a:defRPr/>
              </a:pPr>
              <a:t>13</a:t>
            </a:fld>
            <a:endParaRPr lang="en-US" altLang="en-US" kern="0" dirty="0"/>
          </a:p>
        </p:txBody>
      </p:sp>
    </p:spTree>
    <p:extLst>
      <p:ext uri="{BB962C8B-B14F-4D97-AF65-F5344CB8AC3E}">
        <p14:creationId xmlns:p14="http://schemas.microsoft.com/office/powerpoint/2010/main" val="321700043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2802" name="Slide Image Placeholder 1">
            <a:extLst>
              <a:ext uri="{FF2B5EF4-FFF2-40B4-BE49-F238E27FC236}">
                <a16:creationId xmlns:a16="http://schemas.microsoft.com/office/drawing/2014/main" id="{E98739E4-9BC8-4821-85CC-4B3CCA7796C2}"/>
              </a:ext>
            </a:extLst>
          </p:cNvPr>
          <p:cNvSpPr>
            <a:spLocks noGrp="1" noRot="1" noChangeAspect="1" noChangeArrowheads="1" noTextEdit="1"/>
          </p:cNvSpPr>
          <p:nvPr>
            <p:ph type="sldImg"/>
          </p:nvPr>
        </p:nvSpPr>
        <p:spPr>
          <a:ln/>
        </p:spPr>
      </p:sp>
      <p:sp>
        <p:nvSpPr>
          <p:cNvPr id="332803" name="Notes Placeholder 2">
            <a:extLst>
              <a:ext uri="{FF2B5EF4-FFF2-40B4-BE49-F238E27FC236}">
                <a16:creationId xmlns:a16="http://schemas.microsoft.com/office/drawing/2014/main" id="{CC89A1F4-8BCE-4BE5-9B93-B2A9E8BA0301}"/>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Arial" panose="020B0604020202020204" pitchFamily="34" charset="0"/>
            </a:endParaRPr>
          </a:p>
        </p:txBody>
      </p:sp>
      <p:sp>
        <p:nvSpPr>
          <p:cNvPr id="332804" name="Slide Number Placeholder 3">
            <a:extLst>
              <a:ext uri="{FF2B5EF4-FFF2-40B4-BE49-F238E27FC236}">
                <a16:creationId xmlns:a16="http://schemas.microsoft.com/office/drawing/2014/main" id="{D3105115-8CC7-4C42-B7BC-961FBA98074B}"/>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BEA38DFC-E0DB-437A-9AFA-C8D4FCE0BE99}" type="slidenum">
              <a:rPr lang="en-US" altLang="en-US" smtClean="0"/>
              <a:pPr/>
              <a:t>14</a:t>
            </a:fld>
            <a:endParaRPr lang="en-US" altLang="en-US"/>
          </a:p>
        </p:txBody>
      </p:sp>
    </p:spTree>
    <p:extLst>
      <p:ext uri="{BB962C8B-B14F-4D97-AF65-F5344CB8AC3E}">
        <p14:creationId xmlns:p14="http://schemas.microsoft.com/office/powerpoint/2010/main" val="340532738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8226" name="Slide Image Placeholder 1">
            <a:extLst>
              <a:ext uri="{FF2B5EF4-FFF2-40B4-BE49-F238E27FC236}">
                <a16:creationId xmlns:a16="http://schemas.microsoft.com/office/drawing/2014/main" id="{9E3E0C5D-86B5-4DE0-8C3B-DABF20E8936F}"/>
              </a:ext>
            </a:extLst>
          </p:cNvPr>
          <p:cNvSpPr>
            <a:spLocks noGrp="1" noRot="1" noChangeAspect="1" noChangeArrowheads="1" noTextEdit="1"/>
          </p:cNvSpPr>
          <p:nvPr>
            <p:ph type="sldImg"/>
          </p:nvPr>
        </p:nvSpPr>
        <p:spPr>
          <a:xfrm>
            <a:off x="746125" y="1150938"/>
            <a:ext cx="5518150" cy="3105150"/>
          </a:xfrm>
          <a:ln/>
        </p:spPr>
      </p:sp>
      <p:sp>
        <p:nvSpPr>
          <p:cNvPr id="80899" name="Notes Placeholder 2">
            <a:extLst>
              <a:ext uri="{FF2B5EF4-FFF2-40B4-BE49-F238E27FC236}">
                <a16:creationId xmlns:a16="http://schemas.microsoft.com/office/drawing/2014/main" id="{7B74F66D-0FC9-4BD6-A411-9CF3E2113005}"/>
              </a:ext>
            </a:extLst>
          </p:cNvPr>
          <p:cNvSpPr>
            <a:spLocks noGrp="1"/>
          </p:cNvSpPr>
          <p:nvPr>
            <p:ph type="body" idx="1"/>
          </p:nvPr>
        </p:nvSpPr>
        <p:spPr>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defRPr/>
            </a:pPr>
            <a:r>
              <a:rPr lang="en-US" altLang="en-US" dirty="0">
                <a:latin typeface="Calibri" panose="020F0502020204030204" pitchFamily="34" charset="0"/>
              </a:rPr>
              <a:t>Make connection to effect Size of MTSS /Response to Intervention in Hattie book (visible learning for teachers) on p. 251. Research shows a ranking of third in effectiveness for closing the gap with  1.07 effect size.</a:t>
            </a:r>
          </a:p>
          <a:p>
            <a:pPr>
              <a:defRPr/>
            </a:pPr>
            <a:endParaRPr lang="en-US" altLang="en-US" dirty="0">
              <a:latin typeface="Calibri" panose="020F0502020204030204" pitchFamily="34" charset="0"/>
            </a:endParaRPr>
          </a:p>
          <a:p>
            <a:pPr>
              <a:defRPr/>
            </a:pPr>
            <a:r>
              <a:rPr lang="en-US" altLang="en-US" dirty="0">
                <a:latin typeface="Calibri" panose="020F0502020204030204" pitchFamily="34" charset="0"/>
              </a:rPr>
              <a:t>Use reflection question for opening discussion.</a:t>
            </a:r>
          </a:p>
          <a:p>
            <a:pPr>
              <a:defRPr/>
            </a:pPr>
            <a:r>
              <a:rPr lang="en-US" altLang="en-US" dirty="0">
                <a:latin typeface="Calibri" panose="020F0502020204030204" pitchFamily="34" charset="0"/>
              </a:rPr>
              <a:t>(3-5 minutes)</a:t>
            </a:r>
          </a:p>
          <a:p>
            <a:pPr>
              <a:defRPr/>
            </a:pPr>
            <a:endParaRPr lang="en-US" altLang="en-US" dirty="0">
              <a:latin typeface="Calibri" panose="020F0502020204030204" pitchFamily="34" charset="0"/>
            </a:endParaRPr>
          </a:p>
          <a:p>
            <a:pPr>
              <a:defRPr/>
            </a:pPr>
            <a:r>
              <a:rPr lang="en-US" altLang="en-US" dirty="0">
                <a:latin typeface="Calibri" panose="020F0502020204030204" pitchFamily="34" charset="0"/>
              </a:rPr>
              <a:t>Could use </a:t>
            </a:r>
          </a:p>
          <a:p>
            <a:pPr marL="173713" indent="-173713">
              <a:buFont typeface="Arial" panose="020B0604020202020204" pitchFamily="34" charset="0"/>
              <a:buChar char="•"/>
              <a:defRPr/>
            </a:pPr>
            <a:r>
              <a:rPr lang="en-US" altLang="en-US" dirty="0">
                <a:latin typeface="Calibri" panose="020F0502020204030204" pitchFamily="34" charset="0"/>
              </a:rPr>
              <a:t>think-pair-share</a:t>
            </a:r>
          </a:p>
          <a:p>
            <a:pPr marL="173713" indent="-173713">
              <a:buFont typeface="Arial" panose="020B0604020202020204" pitchFamily="34" charset="0"/>
              <a:buChar char="•"/>
              <a:defRPr/>
            </a:pPr>
            <a:r>
              <a:rPr lang="en-US" altLang="en-US" dirty="0">
                <a:latin typeface="Calibri" panose="020F0502020204030204" pitchFamily="34" charset="0"/>
              </a:rPr>
              <a:t>Share at tables</a:t>
            </a:r>
          </a:p>
          <a:p>
            <a:pPr marL="173713" indent="-173713">
              <a:buFont typeface="Arial" panose="020B0604020202020204" pitchFamily="34" charset="0"/>
              <a:buChar char="•"/>
              <a:defRPr/>
            </a:pPr>
            <a:r>
              <a:rPr lang="en-US" altLang="en-US" dirty="0">
                <a:latin typeface="Calibri" panose="020F0502020204030204" pitchFamily="34" charset="0"/>
              </a:rPr>
              <a:t>Whole group</a:t>
            </a:r>
          </a:p>
          <a:p>
            <a:pPr marL="173713" indent="-173713">
              <a:buFont typeface="Arial" panose="020B0604020202020204" pitchFamily="34" charset="0"/>
              <a:buChar char="•"/>
              <a:defRPr/>
            </a:pPr>
            <a:r>
              <a:rPr lang="en-US" altLang="en-US" dirty="0">
                <a:latin typeface="Calibri" panose="020F0502020204030204" pitchFamily="34" charset="0"/>
              </a:rPr>
              <a:t>Random reporter (with sticks/numbers)</a:t>
            </a:r>
          </a:p>
          <a:p>
            <a:pPr marL="173713" indent="-173713">
              <a:buFont typeface="Arial" panose="020B0604020202020204" pitchFamily="34" charset="0"/>
              <a:buChar char="•"/>
              <a:defRPr/>
            </a:pPr>
            <a:endParaRPr lang="en-US" altLang="en-US" dirty="0">
              <a:latin typeface="Calibri" panose="020F0502020204030204" pitchFamily="34" charset="0"/>
            </a:endParaRPr>
          </a:p>
          <a:p>
            <a:pPr marL="173713" indent="-173713">
              <a:buFont typeface="Wingdings" panose="05000000000000000000" pitchFamily="2" charset="2"/>
              <a:buChar char="q"/>
              <a:defRPr/>
            </a:pPr>
            <a:r>
              <a:rPr lang="en-US" altLang="en-US" dirty="0">
                <a:latin typeface="Arial" panose="020B0604020202020204" pitchFamily="34" charset="0"/>
              </a:rPr>
              <a:t>Could make connections to IEP/SDI/in practical use</a:t>
            </a:r>
          </a:p>
          <a:p>
            <a:pPr marL="173713" indent="-173713">
              <a:buFont typeface="Arial" panose="020B0604020202020204" pitchFamily="34" charset="0"/>
              <a:buChar char="•"/>
              <a:defRPr/>
            </a:pPr>
            <a:endParaRPr lang="en-US" altLang="en-US" dirty="0">
              <a:latin typeface="Calibri" panose="020F0502020204030204" pitchFamily="34" charset="0"/>
            </a:endParaRPr>
          </a:p>
          <a:p>
            <a:pPr>
              <a:defRPr/>
            </a:pPr>
            <a:endParaRPr lang="en-US" altLang="en-US" dirty="0">
              <a:latin typeface="Calibri" panose="020F0502020204030204" pitchFamily="34" charset="0"/>
            </a:endParaRPr>
          </a:p>
          <a:p>
            <a:pPr>
              <a:defRPr/>
            </a:pPr>
            <a:endParaRPr lang="en-US" altLang="en-US" dirty="0">
              <a:latin typeface="Arial" panose="020B0604020202020204" pitchFamily="34" charset="0"/>
            </a:endParaRPr>
          </a:p>
          <a:p>
            <a:pPr>
              <a:defRPr/>
            </a:pPr>
            <a:endParaRPr lang="en-US" altLang="en-US" dirty="0">
              <a:latin typeface="Arial" panose="020B0604020202020204" pitchFamily="34" charset="0"/>
            </a:endParaRPr>
          </a:p>
          <a:p>
            <a:pPr>
              <a:defRPr/>
            </a:pPr>
            <a:endParaRPr lang="en-US" altLang="en-US" dirty="0">
              <a:latin typeface="Arial" panose="020B0604020202020204" pitchFamily="34" charset="0"/>
            </a:endParaRPr>
          </a:p>
        </p:txBody>
      </p:sp>
      <p:sp>
        <p:nvSpPr>
          <p:cNvPr id="88068" name="Slide Number Placeholder 3">
            <a:extLst>
              <a:ext uri="{FF2B5EF4-FFF2-40B4-BE49-F238E27FC236}">
                <a16:creationId xmlns:a16="http://schemas.microsoft.com/office/drawing/2014/main" id="{8F9C7792-D605-4AD7-B71B-77AE748B138C}"/>
              </a:ext>
            </a:extLst>
          </p:cNvPr>
          <p:cNvSpPr>
            <a:spLocks noGrp="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52757" indent="-289522">
              <a:spcBef>
                <a:spcPct val="30000"/>
              </a:spcBef>
              <a:defRPr sz="1200">
                <a:solidFill>
                  <a:schemeClr val="tx1"/>
                </a:solidFill>
                <a:latin typeface="Arial" panose="020B0604020202020204" pitchFamily="34" charset="0"/>
              </a:defRPr>
            </a:lvl2pPr>
            <a:lvl3pPr marL="1158088" indent="-231618">
              <a:spcBef>
                <a:spcPct val="30000"/>
              </a:spcBef>
              <a:defRPr sz="1200">
                <a:solidFill>
                  <a:schemeClr val="tx1"/>
                </a:solidFill>
                <a:latin typeface="Arial" panose="020B0604020202020204" pitchFamily="34" charset="0"/>
              </a:defRPr>
            </a:lvl3pPr>
            <a:lvl4pPr marL="1621323" indent="-231618">
              <a:spcBef>
                <a:spcPct val="30000"/>
              </a:spcBef>
              <a:defRPr sz="1200">
                <a:solidFill>
                  <a:schemeClr val="tx1"/>
                </a:solidFill>
                <a:latin typeface="Arial" panose="020B0604020202020204" pitchFamily="34" charset="0"/>
              </a:defRPr>
            </a:lvl4pPr>
            <a:lvl5pPr marL="2084558" indent="-231618">
              <a:spcBef>
                <a:spcPct val="30000"/>
              </a:spcBef>
              <a:defRPr sz="1200">
                <a:solidFill>
                  <a:schemeClr val="tx1"/>
                </a:solidFill>
                <a:latin typeface="Arial" panose="020B0604020202020204" pitchFamily="34" charset="0"/>
              </a:defRPr>
            </a:lvl5pPr>
            <a:lvl6pPr marL="2547793" indent="-231618" eaLnBrk="0" fontAlgn="base" hangingPunct="0">
              <a:spcBef>
                <a:spcPct val="30000"/>
              </a:spcBef>
              <a:spcAft>
                <a:spcPct val="0"/>
              </a:spcAft>
              <a:defRPr sz="1200">
                <a:solidFill>
                  <a:schemeClr val="tx1"/>
                </a:solidFill>
                <a:latin typeface="Arial" panose="020B0604020202020204" pitchFamily="34" charset="0"/>
              </a:defRPr>
            </a:lvl6pPr>
            <a:lvl7pPr marL="3011028" indent="-231618" eaLnBrk="0" fontAlgn="base" hangingPunct="0">
              <a:spcBef>
                <a:spcPct val="30000"/>
              </a:spcBef>
              <a:spcAft>
                <a:spcPct val="0"/>
              </a:spcAft>
              <a:defRPr sz="1200">
                <a:solidFill>
                  <a:schemeClr val="tx1"/>
                </a:solidFill>
                <a:latin typeface="Arial" panose="020B0604020202020204" pitchFamily="34" charset="0"/>
              </a:defRPr>
            </a:lvl7pPr>
            <a:lvl8pPr marL="3474263" indent="-231618" eaLnBrk="0" fontAlgn="base" hangingPunct="0">
              <a:spcBef>
                <a:spcPct val="30000"/>
              </a:spcBef>
              <a:spcAft>
                <a:spcPct val="0"/>
              </a:spcAft>
              <a:defRPr sz="1200">
                <a:solidFill>
                  <a:schemeClr val="tx1"/>
                </a:solidFill>
                <a:latin typeface="Arial" panose="020B0604020202020204" pitchFamily="34" charset="0"/>
              </a:defRPr>
            </a:lvl8pPr>
            <a:lvl9pPr marL="3937498" indent="-231618" eaLnBrk="0" fontAlgn="base" hangingPunct="0">
              <a:spcBef>
                <a:spcPct val="30000"/>
              </a:spcBef>
              <a:spcAft>
                <a:spcPct val="0"/>
              </a:spcAft>
              <a:defRPr sz="1200">
                <a:solidFill>
                  <a:schemeClr val="tx1"/>
                </a:solidFill>
                <a:latin typeface="Arial" panose="020B0604020202020204" pitchFamily="34" charset="0"/>
              </a:defRPr>
            </a:lvl9pPr>
          </a:lstStyle>
          <a:p>
            <a:pPr fontAlgn="auto">
              <a:spcBef>
                <a:spcPct val="0"/>
              </a:spcBef>
              <a:spcAft>
                <a:spcPts val="0"/>
              </a:spcAft>
              <a:defRPr/>
            </a:pPr>
            <a:fld id="{F9DC96FC-DDEE-4BE2-8FD1-94A5D424179E}" type="slidenum">
              <a:rPr lang="en-US" altLang="en-US" kern="0" smtClean="0"/>
              <a:pPr fontAlgn="auto">
                <a:spcBef>
                  <a:spcPct val="0"/>
                </a:spcBef>
                <a:spcAft>
                  <a:spcPts val="0"/>
                </a:spcAft>
                <a:defRPr/>
              </a:pPr>
              <a:t>2</a:t>
            </a:fld>
            <a:endParaRPr lang="en-US" altLang="en-US" kern="0" dirty="0"/>
          </a:p>
        </p:txBody>
      </p:sp>
    </p:spTree>
    <p:extLst>
      <p:ext uri="{BB962C8B-B14F-4D97-AF65-F5344CB8AC3E}">
        <p14:creationId xmlns:p14="http://schemas.microsoft.com/office/powerpoint/2010/main" val="18664183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0274" name="Slide Image Placeholder 1">
            <a:extLst>
              <a:ext uri="{FF2B5EF4-FFF2-40B4-BE49-F238E27FC236}">
                <a16:creationId xmlns:a16="http://schemas.microsoft.com/office/drawing/2014/main" id="{5C634617-7685-4FA4-80E0-EFD76FF04E74}"/>
              </a:ext>
            </a:extLst>
          </p:cNvPr>
          <p:cNvSpPr>
            <a:spLocks noGrp="1" noRot="1" noChangeAspect="1" noChangeArrowheads="1" noTextEdit="1"/>
          </p:cNvSpPr>
          <p:nvPr>
            <p:ph type="sldImg"/>
          </p:nvPr>
        </p:nvSpPr>
        <p:spPr>
          <a:ln/>
        </p:spPr>
      </p:sp>
      <p:sp>
        <p:nvSpPr>
          <p:cNvPr id="310275" name="Notes Placeholder 2">
            <a:extLst>
              <a:ext uri="{FF2B5EF4-FFF2-40B4-BE49-F238E27FC236}">
                <a16:creationId xmlns:a16="http://schemas.microsoft.com/office/drawing/2014/main" id="{46D76650-2E5C-48B1-822E-5CE54CAD9EA2}"/>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r>
              <a:rPr lang="en-US" altLang="en-US">
                <a:solidFill>
                  <a:schemeClr val="tx2"/>
                </a:solidFill>
                <a:latin typeface="Calibri" panose="020F0502020204030204" pitchFamily="34" charset="0"/>
              </a:rPr>
              <a:t>Do you hear comments like this from your teachers?</a:t>
            </a:r>
          </a:p>
          <a:p>
            <a:pPr eaLnBrk="1" hangingPunct="1">
              <a:spcBef>
                <a:spcPct val="0"/>
              </a:spcBef>
            </a:pPr>
            <a:endParaRPr lang="en-US" altLang="en-US">
              <a:solidFill>
                <a:schemeClr val="tx2"/>
              </a:solidFill>
              <a:latin typeface="Calibri" panose="020F0502020204030204" pitchFamily="34" charset="0"/>
            </a:endParaRPr>
          </a:p>
          <a:p>
            <a:pPr eaLnBrk="1" hangingPunct="1">
              <a:spcBef>
                <a:spcPct val="0"/>
              </a:spcBef>
            </a:pPr>
            <a:r>
              <a:rPr lang="en-US" altLang="en-US">
                <a:solidFill>
                  <a:schemeClr val="tx2"/>
                </a:solidFill>
                <a:latin typeface="Calibri" panose="020F0502020204030204" pitchFamily="34" charset="0"/>
              </a:rPr>
              <a:t>To say that you have taught concept or skill when students have clearly not learned that content or skill is like saying you sold something when nobody has bought anything from you.</a:t>
            </a:r>
          </a:p>
          <a:p>
            <a:pPr eaLnBrk="1" hangingPunct="1">
              <a:spcBef>
                <a:spcPct val="0"/>
              </a:spcBef>
            </a:pPr>
            <a:endParaRPr lang="en-US" altLang="en-US">
              <a:solidFill>
                <a:schemeClr val="tx2"/>
              </a:solidFill>
              <a:latin typeface="Calibri" panose="020F0502020204030204" pitchFamily="34" charset="0"/>
            </a:endParaRPr>
          </a:p>
          <a:p>
            <a:pPr eaLnBrk="1" hangingPunct="1">
              <a:spcBef>
                <a:spcPct val="0"/>
              </a:spcBef>
            </a:pPr>
            <a:r>
              <a:rPr lang="en-US" altLang="en-US">
                <a:solidFill>
                  <a:schemeClr val="tx2"/>
                </a:solidFill>
                <a:latin typeface="Calibri" panose="020F0502020204030204" pitchFamily="34" charset="0"/>
              </a:rPr>
              <a:t> </a:t>
            </a:r>
            <a:r>
              <a:rPr lang="en-US" altLang="en-US">
                <a:solidFill>
                  <a:schemeClr val="tx2"/>
                </a:solidFill>
                <a:latin typeface="Arial" panose="020B0604020202020204" pitchFamily="34" charset="0"/>
              </a:rPr>
              <a:t>This is the why  there is such a need for our teachers to employ effective instructional design, delivery and assessment. </a:t>
            </a:r>
          </a:p>
          <a:p>
            <a:pPr eaLnBrk="1" hangingPunct="1">
              <a:spcBef>
                <a:spcPct val="0"/>
              </a:spcBef>
            </a:pPr>
            <a:endParaRPr lang="en-US" altLang="en-US">
              <a:solidFill>
                <a:schemeClr val="tx2"/>
              </a:solidFill>
              <a:latin typeface="Arial" panose="020B0604020202020204" pitchFamily="34" charset="0"/>
            </a:endParaRPr>
          </a:p>
          <a:p>
            <a:pPr eaLnBrk="1" hangingPunct="1">
              <a:spcBef>
                <a:spcPct val="0"/>
              </a:spcBef>
            </a:pPr>
            <a:r>
              <a:rPr lang="en-US" altLang="en-US">
                <a:solidFill>
                  <a:schemeClr val="tx2"/>
                </a:solidFill>
                <a:latin typeface="Arial" panose="020B0604020202020204" pitchFamily="34" charset="0"/>
              </a:rPr>
              <a:t>The need for this work is made obvious to all teachers through Danielson’s Domain 2, in the evaluation process.</a:t>
            </a:r>
          </a:p>
          <a:p>
            <a:pPr eaLnBrk="1" hangingPunct="1">
              <a:spcBef>
                <a:spcPct val="0"/>
              </a:spcBef>
            </a:pPr>
            <a:endParaRPr lang="en-US" altLang="en-US">
              <a:solidFill>
                <a:schemeClr val="tx2"/>
              </a:solidFill>
              <a:latin typeface="Arial" panose="020B0604020202020204" pitchFamily="34" charset="0"/>
            </a:endParaRPr>
          </a:p>
          <a:p>
            <a:pPr eaLnBrk="1" hangingPunct="1">
              <a:spcBef>
                <a:spcPct val="0"/>
              </a:spcBef>
            </a:pPr>
            <a:r>
              <a:rPr lang="en-US" altLang="en-US">
                <a:solidFill>
                  <a:schemeClr val="tx2"/>
                </a:solidFill>
                <a:latin typeface="Arial" panose="020B0604020202020204" pitchFamily="34" charset="0"/>
              </a:rPr>
              <a:t>How many of you have had this conversation? </a:t>
            </a:r>
          </a:p>
          <a:p>
            <a:pPr eaLnBrk="1" hangingPunct="1">
              <a:spcBef>
                <a:spcPct val="0"/>
              </a:spcBef>
            </a:pPr>
            <a:endParaRPr lang="en-US" altLang="en-US">
              <a:solidFill>
                <a:schemeClr val="tx2"/>
              </a:solidFill>
              <a:latin typeface="Arial" panose="020B0604020202020204" pitchFamily="34" charset="0"/>
            </a:endParaRPr>
          </a:p>
        </p:txBody>
      </p:sp>
      <p:sp>
        <p:nvSpPr>
          <p:cNvPr id="310276" name="Slide Number Placeholder 3">
            <a:extLst>
              <a:ext uri="{FF2B5EF4-FFF2-40B4-BE49-F238E27FC236}">
                <a16:creationId xmlns:a16="http://schemas.microsoft.com/office/drawing/2014/main" id="{30CA7631-7440-4172-B317-355D5B28E347}"/>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33A2754C-91D9-4353-A4CA-3441FB89B47A}" type="slidenum">
              <a:rPr lang="en-US" altLang="en-US" smtClean="0"/>
              <a:pPr/>
              <a:t>3</a:t>
            </a:fld>
            <a:endParaRPr lang="en-US" altLang="en-US"/>
          </a:p>
        </p:txBody>
      </p:sp>
    </p:spTree>
    <p:extLst>
      <p:ext uri="{BB962C8B-B14F-4D97-AF65-F5344CB8AC3E}">
        <p14:creationId xmlns:p14="http://schemas.microsoft.com/office/powerpoint/2010/main" val="282436681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2322" name="Slide Image Placeholder 1">
            <a:extLst>
              <a:ext uri="{FF2B5EF4-FFF2-40B4-BE49-F238E27FC236}">
                <a16:creationId xmlns:a16="http://schemas.microsoft.com/office/drawing/2014/main" id="{15E55675-EF6E-4BF6-80D5-F3AE844296A2}"/>
              </a:ext>
            </a:extLst>
          </p:cNvPr>
          <p:cNvSpPr>
            <a:spLocks noGrp="1" noRot="1" noChangeAspect="1" noChangeArrowheads="1" noTextEdit="1"/>
          </p:cNvSpPr>
          <p:nvPr>
            <p:ph type="sldImg"/>
          </p:nvPr>
        </p:nvSpPr>
        <p:spPr>
          <a:ln/>
        </p:spPr>
      </p:sp>
      <p:sp>
        <p:nvSpPr>
          <p:cNvPr id="212995" name="Notes Placeholder 2">
            <a:extLst>
              <a:ext uri="{FF2B5EF4-FFF2-40B4-BE49-F238E27FC236}">
                <a16:creationId xmlns:a16="http://schemas.microsoft.com/office/drawing/2014/main" id="{765CD79F-65A9-4236-8501-5434C2A067C9}"/>
              </a:ext>
            </a:extLst>
          </p:cNvPr>
          <p:cNvSpPr>
            <a:spLocks noGrp="1"/>
          </p:cNvSpPr>
          <p:nvPr>
            <p:ph type="body" idx="1"/>
          </p:nvPr>
        </p:nvSpPr>
        <p:spPr>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73713" indent="-173713" eaLnBrk="1" hangingPunct="1">
              <a:spcBef>
                <a:spcPct val="0"/>
              </a:spcBef>
              <a:buFont typeface="Arial" panose="020B0604020202020204" pitchFamily="34" charset="0"/>
              <a:buChar char="•"/>
              <a:defRPr/>
            </a:pPr>
            <a:r>
              <a:rPr lang="en-US" altLang="en-US" dirty="0">
                <a:latin typeface="Arial" panose="020B0604020202020204" pitchFamily="34" charset="0"/>
              </a:rPr>
              <a:t>Hattie uses a common metric called effect size as he examines research studies and meta-analyses.</a:t>
            </a:r>
          </a:p>
          <a:p>
            <a:pPr eaLnBrk="1" hangingPunct="1">
              <a:spcBef>
                <a:spcPct val="0"/>
              </a:spcBef>
              <a:defRPr/>
            </a:pPr>
            <a:endParaRPr lang="en-US" altLang="en-US" dirty="0">
              <a:latin typeface="Arial" panose="020B0604020202020204" pitchFamily="34" charset="0"/>
            </a:endParaRPr>
          </a:p>
          <a:p>
            <a:pPr marL="173713" indent="-173713" eaLnBrk="1" hangingPunct="1">
              <a:spcBef>
                <a:spcPct val="0"/>
              </a:spcBef>
              <a:buFont typeface="Arial" panose="020B0604020202020204" pitchFamily="34" charset="0"/>
              <a:buChar char="•"/>
              <a:defRPr/>
            </a:pPr>
            <a:r>
              <a:rPr lang="en-US" altLang="en-US" dirty="0">
                <a:latin typeface="Arial" panose="020B0604020202020204" pitchFamily="34" charset="0"/>
              </a:rPr>
              <a:t>In this 7 minute clip, Hattie will use 1 topic/strategy to show effect size – and the strategy he uses is class size reduction. </a:t>
            </a:r>
          </a:p>
          <a:p>
            <a:pPr eaLnBrk="1" hangingPunct="1">
              <a:spcBef>
                <a:spcPct val="0"/>
              </a:spcBef>
              <a:defRPr/>
            </a:pPr>
            <a:endParaRPr lang="en-US" altLang="en-US" dirty="0">
              <a:latin typeface="Arial" panose="020B0604020202020204" pitchFamily="34" charset="0"/>
            </a:endParaRPr>
          </a:p>
          <a:p>
            <a:pPr marL="173713" indent="-173713">
              <a:buFont typeface="Arial" panose="020B0604020202020204" pitchFamily="34" charset="0"/>
              <a:buChar char="•"/>
              <a:defRPr/>
            </a:pPr>
            <a:r>
              <a:rPr lang="en-US" altLang="en-US" dirty="0">
                <a:latin typeface="Arial" panose="020B0604020202020204" pitchFamily="34" charset="0"/>
              </a:rPr>
              <a:t>His point is that almost everything we do, as teachers, brings about growth in students – very few teaching strategies cause a negative effect. From his research, he has found that .40 effect size will bring about a year’s worth of growth in learning. Let’s listen to this clip from one of his presentations where he introduces this concept of Effect Size.</a:t>
            </a:r>
          </a:p>
          <a:p>
            <a:pPr>
              <a:defRPr/>
            </a:pPr>
            <a:endParaRPr lang="en-US" altLang="en-US" dirty="0">
              <a:latin typeface="Arial" panose="020B0604020202020204" pitchFamily="34" charset="0"/>
            </a:endParaRPr>
          </a:p>
          <a:p>
            <a:pPr marL="173713" indent="-173713">
              <a:buFont typeface="Arial" panose="020B0604020202020204" pitchFamily="34" charset="0"/>
              <a:buChar char="•"/>
              <a:defRPr/>
            </a:pPr>
            <a:r>
              <a:rPr lang="en-US" altLang="en-US" b="1" dirty="0">
                <a:latin typeface="Arial" panose="020B0604020202020204" pitchFamily="34" charset="0"/>
              </a:rPr>
              <a:t>Watch first 7 minutes of clip </a:t>
            </a:r>
          </a:p>
          <a:p>
            <a:pPr>
              <a:defRPr/>
            </a:pPr>
            <a:endParaRPr lang="en-US" altLang="en-US" dirty="0">
              <a:latin typeface="Arial" panose="020B0604020202020204" pitchFamily="34" charset="0"/>
            </a:endParaRPr>
          </a:p>
        </p:txBody>
      </p:sp>
      <p:sp>
        <p:nvSpPr>
          <p:cNvPr id="312324" name="Slide Number Placeholder 3">
            <a:extLst>
              <a:ext uri="{FF2B5EF4-FFF2-40B4-BE49-F238E27FC236}">
                <a16:creationId xmlns:a16="http://schemas.microsoft.com/office/drawing/2014/main" id="{B59A916B-9B8B-4CEB-A03E-2278719E0B06}"/>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50888" indent="-287338">
              <a:defRPr>
                <a:solidFill>
                  <a:schemeClr val="tx1"/>
                </a:solidFill>
                <a:latin typeface="Arial" panose="020B0604020202020204" pitchFamily="34" charset="0"/>
              </a:defRPr>
            </a:lvl2pPr>
            <a:lvl3pPr marL="1155700" indent="-228600">
              <a:defRPr>
                <a:solidFill>
                  <a:schemeClr val="tx1"/>
                </a:solidFill>
                <a:latin typeface="Arial" panose="020B0604020202020204" pitchFamily="34" charset="0"/>
              </a:defRPr>
            </a:lvl3pPr>
            <a:lvl4pPr marL="1619250" indent="-228600">
              <a:defRPr>
                <a:solidFill>
                  <a:schemeClr val="tx1"/>
                </a:solidFill>
                <a:latin typeface="Arial" panose="020B0604020202020204" pitchFamily="34" charset="0"/>
              </a:defRPr>
            </a:lvl4pPr>
            <a:lvl5pPr marL="2082800" indent="-228600">
              <a:defRPr>
                <a:solidFill>
                  <a:schemeClr val="tx1"/>
                </a:solidFill>
                <a:latin typeface="Arial" panose="020B0604020202020204" pitchFamily="34" charset="0"/>
              </a:defRPr>
            </a:lvl5pPr>
            <a:lvl6pPr marL="2540000" indent="-228600" eaLnBrk="0" fontAlgn="base" hangingPunct="0">
              <a:spcBef>
                <a:spcPct val="0"/>
              </a:spcBef>
              <a:spcAft>
                <a:spcPct val="0"/>
              </a:spcAft>
              <a:defRPr>
                <a:solidFill>
                  <a:schemeClr val="tx1"/>
                </a:solidFill>
                <a:latin typeface="Arial" panose="020B0604020202020204" pitchFamily="34" charset="0"/>
              </a:defRPr>
            </a:lvl6pPr>
            <a:lvl7pPr marL="2997200" indent="-228600" eaLnBrk="0" fontAlgn="base" hangingPunct="0">
              <a:spcBef>
                <a:spcPct val="0"/>
              </a:spcBef>
              <a:spcAft>
                <a:spcPct val="0"/>
              </a:spcAft>
              <a:defRPr>
                <a:solidFill>
                  <a:schemeClr val="tx1"/>
                </a:solidFill>
                <a:latin typeface="Arial" panose="020B0604020202020204" pitchFamily="34" charset="0"/>
              </a:defRPr>
            </a:lvl7pPr>
            <a:lvl8pPr marL="3454400" indent="-228600" eaLnBrk="0" fontAlgn="base" hangingPunct="0">
              <a:spcBef>
                <a:spcPct val="0"/>
              </a:spcBef>
              <a:spcAft>
                <a:spcPct val="0"/>
              </a:spcAft>
              <a:defRPr>
                <a:solidFill>
                  <a:schemeClr val="tx1"/>
                </a:solidFill>
                <a:latin typeface="Arial" panose="020B0604020202020204" pitchFamily="34" charset="0"/>
              </a:defRPr>
            </a:lvl8pPr>
            <a:lvl9pPr marL="3911600" indent="-228600" eaLnBrk="0" fontAlgn="base" hangingPunct="0">
              <a:spcBef>
                <a:spcPct val="0"/>
              </a:spcBef>
              <a:spcAft>
                <a:spcPct val="0"/>
              </a:spcAft>
              <a:defRPr>
                <a:solidFill>
                  <a:schemeClr val="tx1"/>
                </a:solidFill>
                <a:latin typeface="Arial" panose="020B0604020202020204" pitchFamily="34" charset="0"/>
              </a:defRPr>
            </a:lvl9pPr>
          </a:lstStyle>
          <a:p>
            <a:fld id="{15C50D8A-1BB4-47FB-9CB7-FFE1E8EBDE2F}" type="slidenum">
              <a:rPr lang="en-US" altLang="en-US" smtClean="0"/>
              <a:pPr/>
              <a:t>4</a:t>
            </a:fld>
            <a:endParaRPr lang="en-US" altLang="en-US"/>
          </a:p>
        </p:txBody>
      </p:sp>
    </p:spTree>
    <p:extLst>
      <p:ext uri="{BB962C8B-B14F-4D97-AF65-F5344CB8AC3E}">
        <p14:creationId xmlns:p14="http://schemas.microsoft.com/office/powerpoint/2010/main" val="359816568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4370" name="Slide Image Placeholder 1">
            <a:extLst>
              <a:ext uri="{FF2B5EF4-FFF2-40B4-BE49-F238E27FC236}">
                <a16:creationId xmlns:a16="http://schemas.microsoft.com/office/drawing/2014/main" id="{2714F924-CC79-4FDE-9215-0CE1672059BD}"/>
              </a:ext>
            </a:extLst>
          </p:cNvPr>
          <p:cNvSpPr>
            <a:spLocks noGrp="1" noRot="1" noChangeAspect="1" noChangeArrowheads="1" noTextEdit="1"/>
          </p:cNvSpPr>
          <p:nvPr>
            <p:ph type="sldImg"/>
          </p:nvPr>
        </p:nvSpPr>
        <p:spPr>
          <a:ln/>
        </p:spPr>
      </p:sp>
      <p:sp>
        <p:nvSpPr>
          <p:cNvPr id="314371" name="Notes Placeholder 2">
            <a:extLst>
              <a:ext uri="{FF2B5EF4-FFF2-40B4-BE49-F238E27FC236}">
                <a16:creationId xmlns:a16="http://schemas.microsoft.com/office/drawing/2014/main" id="{236D8343-B7FE-48C0-84A9-767997D77D06}"/>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Clr>
                <a:schemeClr val="bg1"/>
              </a:buClr>
            </a:pPr>
            <a:r>
              <a:rPr lang="en-US" altLang="en-US" sz="1100" dirty="0">
                <a:latin typeface="Calibri" panose="020F0502020204030204" pitchFamily="34" charset="0"/>
              </a:rPr>
              <a:t>Presenter – Slide info comes from book titled </a:t>
            </a:r>
            <a:r>
              <a:rPr lang="en-US" altLang="en-US" sz="1100" i="1" dirty="0">
                <a:latin typeface="Calibri" panose="020F0502020204030204" pitchFamily="34" charset="0"/>
              </a:rPr>
              <a:t>Visible Learning for Teacher</a:t>
            </a:r>
            <a:r>
              <a:rPr lang="en-US" altLang="en-US" sz="1100" dirty="0">
                <a:latin typeface="Calibri" panose="020F0502020204030204" pitchFamily="34" charset="0"/>
              </a:rPr>
              <a:t>s. See pages 2 – 3, through for (through 2</a:t>
            </a:r>
            <a:r>
              <a:rPr lang="en-US" altLang="en-US" sz="1100" baseline="30000" dirty="0">
                <a:latin typeface="Calibri" panose="020F0502020204030204" pitchFamily="34" charset="0"/>
              </a:rPr>
              <a:t>nd</a:t>
            </a:r>
            <a:r>
              <a:rPr lang="en-US" altLang="en-US" sz="1100" dirty="0">
                <a:latin typeface="Calibri" panose="020F0502020204030204" pitchFamily="34" charset="0"/>
              </a:rPr>
              <a:t> paragraph), more information</a:t>
            </a:r>
          </a:p>
          <a:p>
            <a:pPr eaLnBrk="1" hangingPunct="1">
              <a:spcBef>
                <a:spcPct val="0"/>
              </a:spcBef>
            </a:pPr>
            <a:endParaRPr lang="en-US" altLang="en-US" sz="1100" dirty="0">
              <a:latin typeface="Calibri" panose="020F0502020204030204" pitchFamily="34" charset="0"/>
            </a:endParaRPr>
          </a:p>
          <a:p>
            <a:pPr eaLnBrk="1" hangingPunct="1">
              <a:spcBef>
                <a:spcPct val="0"/>
              </a:spcBef>
            </a:pPr>
            <a:r>
              <a:rPr lang="en-US" altLang="en-US" sz="1100" dirty="0">
                <a:latin typeface="Calibri" panose="020F0502020204030204" pitchFamily="34" charset="0"/>
              </a:rPr>
              <a:t>In summary, we just heard that virtually everything works – but do we have the effect size that makes a profound difference for student learning?</a:t>
            </a:r>
          </a:p>
          <a:p>
            <a:pPr eaLnBrk="1" hangingPunct="1">
              <a:spcBef>
                <a:spcPct val="0"/>
              </a:spcBef>
            </a:pPr>
            <a:endParaRPr lang="en-US" altLang="en-US" sz="1100" dirty="0">
              <a:latin typeface="Calibri" panose="020F0502020204030204" pitchFamily="34" charset="0"/>
            </a:endParaRPr>
          </a:p>
          <a:p>
            <a:pPr eaLnBrk="1" hangingPunct="1">
              <a:spcBef>
                <a:spcPct val="0"/>
              </a:spcBef>
            </a:pPr>
            <a:r>
              <a:rPr lang="en-US" altLang="en-US" sz="1100" dirty="0">
                <a:latin typeface="Calibri" panose="020F0502020204030204" pitchFamily="34" charset="0"/>
              </a:rPr>
              <a:t>We need to ask ourselves, why is this important? We all have a limited number of hours with students each year and with this lens of effect size, we can concentrate our efforts on strategies that make the greatest impact on student achievement, bringing about the greatest amount of growth. </a:t>
            </a:r>
          </a:p>
          <a:p>
            <a:pPr eaLnBrk="1" hangingPunct="1">
              <a:spcBef>
                <a:spcPct val="0"/>
              </a:spcBef>
            </a:pPr>
            <a:endParaRPr lang="en-US" altLang="en-US" sz="1100" dirty="0">
              <a:latin typeface="Calibri" panose="020F0502020204030204" pitchFamily="34" charset="0"/>
            </a:endParaRPr>
          </a:p>
          <a:p>
            <a:pPr eaLnBrk="1" hangingPunct="1">
              <a:spcBef>
                <a:spcPct val="0"/>
              </a:spcBef>
            </a:pPr>
            <a:r>
              <a:rPr lang="en-US" altLang="en-US" sz="1100" dirty="0">
                <a:latin typeface="Calibri" panose="020F0502020204030204" pitchFamily="34" charset="0"/>
              </a:rPr>
              <a:t>We need to reinforce the point that we should get away from using just one or two strategies all the time, for all that we teach. The strategy should fit the context but we need to be mindful to select strategies that will help students achieve at high levels. </a:t>
            </a:r>
            <a:endParaRPr lang="en-US" altLang="en-US" sz="1100" b="1" dirty="0">
              <a:latin typeface="Calibri" panose="020F0502020204030204" pitchFamily="34" charset="0"/>
            </a:endParaRPr>
          </a:p>
          <a:p>
            <a:endParaRPr lang="en-US" altLang="en-US" dirty="0">
              <a:latin typeface="Arial" panose="020B0604020202020204" pitchFamily="34" charset="0"/>
            </a:endParaRPr>
          </a:p>
        </p:txBody>
      </p:sp>
      <p:sp>
        <p:nvSpPr>
          <p:cNvPr id="314372" name="Slide Number Placeholder 3">
            <a:extLst>
              <a:ext uri="{FF2B5EF4-FFF2-40B4-BE49-F238E27FC236}">
                <a16:creationId xmlns:a16="http://schemas.microsoft.com/office/drawing/2014/main" id="{95EF429F-5AE4-46FC-ABC4-46323CC1F9CD}"/>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52475" indent="-288925">
              <a:defRPr>
                <a:solidFill>
                  <a:schemeClr val="tx1"/>
                </a:solidFill>
                <a:latin typeface="Arial" panose="020B0604020202020204" pitchFamily="34" charset="0"/>
              </a:defRPr>
            </a:lvl2pPr>
            <a:lvl3pPr marL="1157288" indent="-230188">
              <a:defRPr>
                <a:solidFill>
                  <a:schemeClr val="tx1"/>
                </a:solidFill>
                <a:latin typeface="Arial" panose="020B0604020202020204" pitchFamily="34" charset="0"/>
              </a:defRPr>
            </a:lvl3pPr>
            <a:lvl4pPr marL="1620838" indent="-230188">
              <a:defRPr>
                <a:solidFill>
                  <a:schemeClr val="tx1"/>
                </a:solidFill>
                <a:latin typeface="Arial" panose="020B0604020202020204" pitchFamily="34" charset="0"/>
              </a:defRPr>
            </a:lvl4pPr>
            <a:lvl5pPr marL="2084388" indent="-230188">
              <a:defRPr>
                <a:solidFill>
                  <a:schemeClr val="tx1"/>
                </a:solidFill>
                <a:latin typeface="Arial" panose="020B0604020202020204" pitchFamily="34" charset="0"/>
              </a:defRPr>
            </a:lvl5pPr>
            <a:lvl6pPr marL="2541588" indent="-230188" eaLnBrk="0" fontAlgn="base" hangingPunct="0">
              <a:spcBef>
                <a:spcPct val="0"/>
              </a:spcBef>
              <a:spcAft>
                <a:spcPct val="0"/>
              </a:spcAft>
              <a:defRPr>
                <a:solidFill>
                  <a:schemeClr val="tx1"/>
                </a:solidFill>
                <a:latin typeface="Arial" panose="020B0604020202020204" pitchFamily="34" charset="0"/>
              </a:defRPr>
            </a:lvl6pPr>
            <a:lvl7pPr marL="2998788" indent="-230188" eaLnBrk="0" fontAlgn="base" hangingPunct="0">
              <a:spcBef>
                <a:spcPct val="0"/>
              </a:spcBef>
              <a:spcAft>
                <a:spcPct val="0"/>
              </a:spcAft>
              <a:defRPr>
                <a:solidFill>
                  <a:schemeClr val="tx1"/>
                </a:solidFill>
                <a:latin typeface="Arial" panose="020B0604020202020204" pitchFamily="34" charset="0"/>
              </a:defRPr>
            </a:lvl7pPr>
            <a:lvl8pPr marL="3455988" indent="-230188" eaLnBrk="0" fontAlgn="base" hangingPunct="0">
              <a:spcBef>
                <a:spcPct val="0"/>
              </a:spcBef>
              <a:spcAft>
                <a:spcPct val="0"/>
              </a:spcAft>
              <a:defRPr>
                <a:solidFill>
                  <a:schemeClr val="tx1"/>
                </a:solidFill>
                <a:latin typeface="Arial" panose="020B0604020202020204" pitchFamily="34" charset="0"/>
              </a:defRPr>
            </a:lvl8pPr>
            <a:lvl9pPr marL="3913188" indent="-230188" eaLnBrk="0" fontAlgn="base" hangingPunct="0">
              <a:spcBef>
                <a:spcPct val="0"/>
              </a:spcBef>
              <a:spcAft>
                <a:spcPct val="0"/>
              </a:spcAft>
              <a:defRPr>
                <a:solidFill>
                  <a:schemeClr val="tx1"/>
                </a:solidFill>
                <a:latin typeface="Arial" panose="020B0604020202020204" pitchFamily="34" charset="0"/>
              </a:defRPr>
            </a:lvl9pPr>
          </a:lstStyle>
          <a:p>
            <a:fld id="{AC14E152-4C7C-429D-BCE9-49B281EAC340}" type="slidenum">
              <a:rPr lang="en-US" altLang="en-US" smtClean="0"/>
              <a:pPr/>
              <a:t>5</a:t>
            </a:fld>
            <a:endParaRPr lang="en-US" altLang="en-US"/>
          </a:p>
        </p:txBody>
      </p:sp>
    </p:spTree>
    <p:extLst>
      <p:ext uri="{BB962C8B-B14F-4D97-AF65-F5344CB8AC3E}">
        <p14:creationId xmlns:p14="http://schemas.microsoft.com/office/powerpoint/2010/main" val="127065147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6418" name="Slide Image Placeholder 1">
            <a:extLst>
              <a:ext uri="{FF2B5EF4-FFF2-40B4-BE49-F238E27FC236}">
                <a16:creationId xmlns:a16="http://schemas.microsoft.com/office/drawing/2014/main" id="{A8F7C052-CDE2-40E5-B234-01E7298EE019}"/>
              </a:ext>
            </a:extLst>
          </p:cNvPr>
          <p:cNvSpPr>
            <a:spLocks noGrp="1" noRot="1" noChangeAspect="1" noChangeArrowheads="1" noTextEdit="1"/>
          </p:cNvSpPr>
          <p:nvPr>
            <p:ph type="sldImg"/>
          </p:nvPr>
        </p:nvSpPr>
        <p:spPr>
          <a:ln/>
        </p:spPr>
      </p:sp>
      <p:sp>
        <p:nvSpPr>
          <p:cNvPr id="3" name="Notes Placeholder 2">
            <a:extLst>
              <a:ext uri="{FF2B5EF4-FFF2-40B4-BE49-F238E27FC236}">
                <a16:creationId xmlns:a16="http://schemas.microsoft.com/office/drawing/2014/main" id="{7EE9E17D-2FEA-4540-953E-9C040F7148F1}"/>
              </a:ext>
            </a:extLst>
          </p:cNvPr>
          <p:cNvSpPr>
            <a:spLocks noGrp="1"/>
          </p:cNvSpPr>
          <p:nvPr>
            <p:ph type="body" idx="1"/>
          </p:nvPr>
        </p:nvSpPr>
        <p:spPr/>
        <p:txBody>
          <a:bodyPr/>
          <a:lstStyle/>
          <a:p>
            <a:pPr>
              <a:buClr>
                <a:schemeClr val="bg1"/>
              </a:buClr>
              <a:defRPr/>
            </a:pPr>
            <a:r>
              <a:rPr lang="en-US" altLang="en-US" dirty="0">
                <a:latin typeface="Calibri" panose="020F0502020204030204" pitchFamily="34" charset="0"/>
              </a:rPr>
              <a:t>Are we satisfied to employ an influence that offers a ..40ES with students with disabilities? Do we need to utilize influences that offer a higher effect size to better ensure we are closing that instruction gap for SWD?</a:t>
            </a:r>
          </a:p>
          <a:p>
            <a:pPr>
              <a:buClr>
                <a:schemeClr val="bg1"/>
              </a:buClr>
              <a:defRPr/>
            </a:pPr>
            <a:endParaRPr lang="en-US" altLang="en-US" dirty="0">
              <a:latin typeface="Calibri" panose="020F0502020204030204" pitchFamily="34" charset="0"/>
            </a:endParaRPr>
          </a:p>
          <a:p>
            <a:pPr>
              <a:buClr>
                <a:schemeClr val="bg1"/>
              </a:buClr>
              <a:defRPr/>
            </a:pPr>
            <a:endParaRPr lang="en-US" altLang="en-US" dirty="0">
              <a:latin typeface="Calibri" panose="020F0502020204030204" pitchFamily="34" charset="0"/>
            </a:endParaRPr>
          </a:p>
          <a:p>
            <a:pPr>
              <a:buClr>
                <a:schemeClr val="bg1"/>
              </a:buClr>
              <a:defRPr/>
            </a:pPr>
            <a:r>
              <a:rPr lang="en-US" altLang="en-US" dirty="0">
                <a:latin typeface="Calibri" panose="020F0502020204030204" pitchFamily="34" charset="0"/>
              </a:rPr>
              <a:t>Takeaways:</a:t>
            </a:r>
          </a:p>
          <a:p>
            <a:pPr>
              <a:buClr>
                <a:schemeClr val="bg1"/>
              </a:buClr>
              <a:buFont typeface="Wingdings" panose="05000000000000000000" pitchFamily="2" charset="2"/>
              <a:buChar char="²"/>
              <a:defRPr/>
            </a:pPr>
            <a:endParaRPr lang="en-US" altLang="en-US" b="1" dirty="0">
              <a:latin typeface="Calibri" panose="020F0502020204030204" pitchFamily="34" charset="0"/>
            </a:endParaRPr>
          </a:p>
          <a:p>
            <a:pPr marL="173713" indent="-173713">
              <a:buClr>
                <a:schemeClr val="bg1"/>
              </a:buClr>
              <a:buFont typeface="Arial" panose="020B0604020202020204" pitchFamily="34" charset="0"/>
              <a:buChar char="•"/>
              <a:defRPr/>
            </a:pPr>
            <a:r>
              <a:rPr lang="en-US" altLang="en-US" dirty="0">
                <a:latin typeface="Calibri" panose="020F0502020204030204" pitchFamily="34" charset="0"/>
              </a:rPr>
              <a:t>-Almost everything we do improves learning (above “0”)</a:t>
            </a:r>
          </a:p>
          <a:p>
            <a:pPr marL="173713" indent="-173713">
              <a:buClr>
                <a:schemeClr val="bg1"/>
              </a:buClr>
              <a:buFont typeface="Arial" panose="020B0604020202020204" pitchFamily="34" charset="0"/>
              <a:buChar char="•"/>
              <a:defRPr/>
            </a:pPr>
            <a:r>
              <a:rPr lang="en-US" altLang="en-US" dirty="0">
                <a:latin typeface="Calibri" panose="020F0502020204030204" pitchFamily="34" charset="0"/>
              </a:rPr>
              <a:t>-The average effect size of all Hattie’s studies is 0.4.</a:t>
            </a:r>
          </a:p>
          <a:p>
            <a:pPr marL="173713" indent="-173713">
              <a:buClr>
                <a:schemeClr val="bg1"/>
              </a:buClr>
              <a:buFont typeface="Arial" panose="020B0604020202020204" pitchFamily="34" charset="0"/>
              <a:buChar char="•"/>
              <a:defRPr/>
            </a:pPr>
            <a:r>
              <a:rPr lang="en-US" altLang="en-US" dirty="0">
                <a:latin typeface="Calibri" panose="020F0502020204030204" pitchFamily="34" charset="0"/>
              </a:rPr>
              <a:t>-Working smarter, based on the effect size, is what makes a profound difference             for  students</a:t>
            </a:r>
          </a:p>
          <a:p>
            <a:pPr marL="173713" indent="-173713">
              <a:buClr>
                <a:schemeClr val="bg1"/>
              </a:buClr>
              <a:buFont typeface="Arial" panose="020B0604020202020204" pitchFamily="34" charset="0"/>
              <a:buChar char="•"/>
              <a:defRPr/>
            </a:pPr>
            <a:r>
              <a:rPr lang="en-US" altLang="en-US" dirty="0">
                <a:latin typeface="Calibri" panose="020F0502020204030204" pitchFamily="34" charset="0"/>
              </a:rPr>
              <a:t>-Know the most positive impacts on student learning based on research </a:t>
            </a:r>
          </a:p>
          <a:p>
            <a:pPr marL="173713" indent="-173713">
              <a:buClr>
                <a:schemeClr val="bg1"/>
              </a:buClr>
              <a:buFont typeface="Arial" panose="020B0604020202020204" pitchFamily="34" charset="0"/>
              <a:buChar char="•"/>
              <a:defRPr/>
            </a:pPr>
            <a:r>
              <a:rPr lang="en-US" altLang="en-US" dirty="0">
                <a:latin typeface="Calibri" panose="020F0502020204030204" pitchFamily="34" charset="0"/>
              </a:rPr>
              <a:t>-Evidence from the students’ growth should provide the impact/proof of the effectiveness. </a:t>
            </a:r>
          </a:p>
          <a:p>
            <a:pPr marL="173713" indent="-173713">
              <a:buClr>
                <a:schemeClr val="bg1"/>
              </a:buClr>
              <a:buFont typeface="Arial" panose="020B0604020202020204" pitchFamily="34" charset="0"/>
              <a:buChar char="•"/>
              <a:defRPr/>
            </a:pPr>
            <a:endParaRPr lang="en-US" dirty="0">
              <a:latin typeface="Calibri" panose="020F0502020204030204" pitchFamily="34" charset="0"/>
            </a:endParaRPr>
          </a:p>
          <a:p>
            <a:pPr>
              <a:defRPr/>
            </a:pPr>
            <a:endParaRPr lang="en-US" dirty="0"/>
          </a:p>
        </p:txBody>
      </p:sp>
      <p:sp>
        <p:nvSpPr>
          <p:cNvPr id="316420" name="Slide Number Placeholder 3">
            <a:extLst>
              <a:ext uri="{FF2B5EF4-FFF2-40B4-BE49-F238E27FC236}">
                <a16:creationId xmlns:a16="http://schemas.microsoft.com/office/drawing/2014/main" id="{6BE192EA-F561-42F1-A570-B0CB48F52440}"/>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52475" indent="-288925">
              <a:defRPr>
                <a:solidFill>
                  <a:schemeClr val="tx1"/>
                </a:solidFill>
                <a:latin typeface="Arial" panose="020B0604020202020204" pitchFamily="34" charset="0"/>
              </a:defRPr>
            </a:lvl2pPr>
            <a:lvl3pPr marL="1157288" indent="-230188">
              <a:defRPr>
                <a:solidFill>
                  <a:schemeClr val="tx1"/>
                </a:solidFill>
                <a:latin typeface="Arial" panose="020B0604020202020204" pitchFamily="34" charset="0"/>
              </a:defRPr>
            </a:lvl3pPr>
            <a:lvl4pPr marL="1620838" indent="-230188">
              <a:defRPr>
                <a:solidFill>
                  <a:schemeClr val="tx1"/>
                </a:solidFill>
                <a:latin typeface="Arial" panose="020B0604020202020204" pitchFamily="34" charset="0"/>
              </a:defRPr>
            </a:lvl4pPr>
            <a:lvl5pPr marL="2084388" indent="-230188">
              <a:defRPr>
                <a:solidFill>
                  <a:schemeClr val="tx1"/>
                </a:solidFill>
                <a:latin typeface="Arial" panose="020B0604020202020204" pitchFamily="34" charset="0"/>
              </a:defRPr>
            </a:lvl5pPr>
            <a:lvl6pPr marL="2541588" indent="-230188" eaLnBrk="0" fontAlgn="base" hangingPunct="0">
              <a:spcBef>
                <a:spcPct val="0"/>
              </a:spcBef>
              <a:spcAft>
                <a:spcPct val="0"/>
              </a:spcAft>
              <a:defRPr>
                <a:solidFill>
                  <a:schemeClr val="tx1"/>
                </a:solidFill>
                <a:latin typeface="Arial" panose="020B0604020202020204" pitchFamily="34" charset="0"/>
              </a:defRPr>
            </a:lvl6pPr>
            <a:lvl7pPr marL="2998788" indent="-230188" eaLnBrk="0" fontAlgn="base" hangingPunct="0">
              <a:spcBef>
                <a:spcPct val="0"/>
              </a:spcBef>
              <a:spcAft>
                <a:spcPct val="0"/>
              </a:spcAft>
              <a:defRPr>
                <a:solidFill>
                  <a:schemeClr val="tx1"/>
                </a:solidFill>
                <a:latin typeface="Arial" panose="020B0604020202020204" pitchFamily="34" charset="0"/>
              </a:defRPr>
            </a:lvl7pPr>
            <a:lvl8pPr marL="3455988" indent="-230188" eaLnBrk="0" fontAlgn="base" hangingPunct="0">
              <a:spcBef>
                <a:spcPct val="0"/>
              </a:spcBef>
              <a:spcAft>
                <a:spcPct val="0"/>
              </a:spcAft>
              <a:defRPr>
                <a:solidFill>
                  <a:schemeClr val="tx1"/>
                </a:solidFill>
                <a:latin typeface="Arial" panose="020B0604020202020204" pitchFamily="34" charset="0"/>
              </a:defRPr>
            </a:lvl8pPr>
            <a:lvl9pPr marL="3913188" indent="-230188" eaLnBrk="0" fontAlgn="base" hangingPunct="0">
              <a:spcBef>
                <a:spcPct val="0"/>
              </a:spcBef>
              <a:spcAft>
                <a:spcPct val="0"/>
              </a:spcAft>
              <a:defRPr>
                <a:solidFill>
                  <a:schemeClr val="tx1"/>
                </a:solidFill>
                <a:latin typeface="Arial" panose="020B0604020202020204" pitchFamily="34" charset="0"/>
              </a:defRPr>
            </a:lvl9pPr>
          </a:lstStyle>
          <a:p>
            <a:fld id="{9F895458-F874-41B1-A4E4-7C2898891433}" type="slidenum">
              <a:rPr lang="en-US" altLang="en-US" smtClean="0"/>
              <a:pPr/>
              <a:t>6</a:t>
            </a:fld>
            <a:endParaRPr lang="en-US" altLang="en-US"/>
          </a:p>
        </p:txBody>
      </p:sp>
    </p:spTree>
    <p:extLst>
      <p:ext uri="{BB962C8B-B14F-4D97-AF65-F5344CB8AC3E}">
        <p14:creationId xmlns:p14="http://schemas.microsoft.com/office/powerpoint/2010/main" val="123082887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8466" name="Slide Image Placeholder 1">
            <a:extLst>
              <a:ext uri="{FF2B5EF4-FFF2-40B4-BE49-F238E27FC236}">
                <a16:creationId xmlns:a16="http://schemas.microsoft.com/office/drawing/2014/main" id="{CC40532F-E03F-4DAE-8A66-D72E2DB59FF9}"/>
              </a:ext>
            </a:extLst>
          </p:cNvPr>
          <p:cNvSpPr>
            <a:spLocks noGrp="1" noRot="1" noChangeAspect="1" noChangeArrowheads="1" noTextEdit="1"/>
          </p:cNvSpPr>
          <p:nvPr>
            <p:ph type="sldImg"/>
          </p:nvPr>
        </p:nvSpPr>
        <p:spPr>
          <a:ln/>
        </p:spPr>
      </p:sp>
      <p:sp>
        <p:nvSpPr>
          <p:cNvPr id="95235" name="Notes Placeholder 2">
            <a:extLst>
              <a:ext uri="{FF2B5EF4-FFF2-40B4-BE49-F238E27FC236}">
                <a16:creationId xmlns:a16="http://schemas.microsoft.com/office/drawing/2014/main" id="{C7C5DCFC-0D4A-4CAA-8A15-3E954696E9CD}"/>
              </a:ext>
            </a:extLst>
          </p:cNvPr>
          <p:cNvSpPr>
            <a:spLocks noGrp="1"/>
          </p:cNvSpPr>
          <p:nvPr>
            <p:ph type="body" idx="1"/>
          </p:nvPr>
        </p:nvSpPr>
        <p:spPr>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defRPr/>
            </a:pPr>
            <a:r>
              <a:rPr lang="en-US" altLang="en-US" b="1" dirty="0">
                <a:latin typeface="Arial" panose="020B0604020202020204" pitchFamily="34" charset="0"/>
              </a:rPr>
              <a:t>ACTIVITY and ANIMATED SLIDE</a:t>
            </a:r>
          </a:p>
          <a:p>
            <a:pPr>
              <a:defRPr/>
            </a:pPr>
            <a:r>
              <a:rPr lang="en-US" altLang="en-US" dirty="0">
                <a:latin typeface="Arial" panose="020B0604020202020204" pitchFamily="34" charset="0"/>
              </a:rPr>
              <a:t>Handout – created from page 20 0f visible learning</a:t>
            </a:r>
          </a:p>
          <a:p>
            <a:pPr>
              <a:defRPr/>
            </a:pPr>
            <a:r>
              <a:rPr lang="en-US" altLang="en-US" dirty="0">
                <a:latin typeface="Arial" panose="020B0604020202020204" pitchFamily="34" charset="0"/>
              </a:rPr>
              <a:t>Handout – ANSWER key just for presenters OR share AFTER participants have completed activity</a:t>
            </a:r>
          </a:p>
          <a:p>
            <a:pPr>
              <a:defRPr/>
            </a:pPr>
            <a:endParaRPr lang="en-US" altLang="en-US" dirty="0">
              <a:latin typeface="Arial" panose="020B0604020202020204" pitchFamily="34" charset="0"/>
            </a:endParaRPr>
          </a:p>
          <a:p>
            <a:pPr>
              <a:defRPr/>
            </a:pPr>
            <a:r>
              <a:rPr lang="en-US" altLang="en-US" dirty="0">
                <a:latin typeface="Arial" panose="020B0604020202020204" pitchFamily="34" charset="0"/>
              </a:rPr>
              <a:t>Step 1: 5 minutes - Complete on your own. Remember – green equals 1 year’s growth or more.</a:t>
            </a:r>
          </a:p>
          <a:p>
            <a:pPr>
              <a:defRPr/>
            </a:pPr>
            <a:r>
              <a:rPr lang="en-US" altLang="en-US" i="1" dirty="0">
                <a:latin typeface="Arial" panose="020B0604020202020204" pitchFamily="34" charset="0"/>
              </a:rPr>
              <a:t>Click –</a:t>
            </a:r>
          </a:p>
          <a:p>
            <a:pPr>
              <a:defRPr/>
            </a:pPr>
            <a:r>
              <a:rPr lang="en-US" altLang="en-US" dirty="0">
                <a:latin typeface="Arial" panose="020B0604020202020204" pitchFamily="34" charset="0"/>
              </a:rPr>
              <a:t>Step 2 : 5 minutes – Complete as partners/whole table comparison.</a:t>
            </a:r>
          </a:p>
          <a:p>
            <a:pPr>
              <a:defRPr/>
            </a:pPr>
            <a:r>
              <a:rPr lang="en-US" altLang="en-US" i="1" dirty="0">
                <a:latin typeface="Arial" panose="020B0604020202020204" pitchFamily="34" charset="0"/>
              </a:rPr>
              <a:t>Click –</a:t>
            </a:r>
          </a:p>
          <a:p>
            <a:pPr>
              <a:defRPr/>
            </a:pPr>
            <a:r>
              <a:rPr lang="en-US" altLang="en-US" dirty="0">
                <a:latin typeface="Arial" panose="020B0604020202020204" pitchFamily="34" charset="0"/>
              </a:rPr>
              <a:t>Step 3/4: Pass out actual ANSWER KEY. Discuss answers. </a:t>
            </a:r>
          </a:p>
          <a:p>
            <a:pPr>
              <a:defRPr/>
            </a:pPr>
            <a:endParaRPr lang="en-US" altLang="en-US" dirty="0">
              <a:latin typeface="Arial" panose="020B0604020202020204" pitchFamily="34" charset="0"/>
            </a:endParaRPr>
          </a:p>
          <a:p>
            <a:pPr>
              <a:defRPr/>
            </a:pPr>
            <a:r>
              <a:rPr lang="en-US" altLang="en-US" dirty="0">
                <a:latin typeface="Arial" panose="020B0604020202020204" pitchFamily="34" charset="0"/>
              </a:rPr>
              <a:t>Discussion questions:</a:t>
            </a:r>
          </a:p>
          <a:p>
            <a:pPr marL="173713" indent="-173713">
              <a:buFont typeface="Arial" panose="020B0604020202020204" pitchFamily="34" charset="0"/>
              <a:buChar char="•"/>
              <a:defRPr/>
            </a:pPr>
            <a:r>
              <a:rPr lang="en-US" altLang="en-US" dirty="0">
                <a:latin typeface="Arial" panose="020B0604020202020204" pitchFamily="34" charset="0"/>
              </a:rPr>
              <a:t>Compare where most misconceptions were and why</a:t>
            </a:r>
          </a:p>
          <a:p>
            <a:pPr marL="173713" indent="-173713">
              <a:buFont typeface="Arial" panose="020B0604020202020204" pitchFamily="34" charset="0"/>
              <a:buChar char="•"/>
              <a:defRPr/>
            </a:pPr>
            <a:r>
              <a:rPr lang="en-US" altLang="en-US" dirty="0">
                <a:latin typeface="Arial" panose="020B0604020202020204" pitchFamily="34" charset="0"/>
              </a:rPr>
              <a:t>How does this information inform classroom instruction?</a:t>
            </a:r>
          </a:p>
          <a:p>
            <a:pPr marL="173713" indent="-173713">
              <a:buFont typeface="Arial" panose="020B0604020202020204" pitchFamily="34" charset="0"/>
              <a:buChar char="•"/>
              <a:defRPr/>
            </a:pPr>
            <a:r>
              <a:rPr lang="en-US" altLang="en-US" dirty="0">
                <a:latin typeface="Arial" panose="020B0604020202020204" pitchFamily="34" charset="0"/>
              </a:rPr>
              <a:t>Let’s look up RtII in list of ES rankings. Where is it ranked? What is ES and what does that mean?</a:t>
            </a:r>
          </a:p>
          <a:p>
            <a:pPr marL="173713" indent="-173713">
              <a:buFont typeface="Arial" panose="020B0604020202020204" pitchFamily="34" charset="0"/>
              <a:buChar char="•"/>
              <a:defRPr/>
            </a:pPr>
            <a:endParaRPr lang="en-US" altLang="en-US" dirty="0">
              <a:latin typeface="Arial" panose="020B0604020202020204" pitchFamily="34" charset="0"/>
            </a:endParaRPr>
          </a:p>
          <a:p>
            <a:pPr>
              <a:defRPr/>
            </a:pPr>
            <a:endParaRPr lang="en-US" altLang="en-US" dirty="0">
              <a:latin typeface="Arial" panose="020B0604020202020204" pitchFamily="34" charset="0"/>
            </a:endParaRPr>
          </a:p>
        </p:txBody>
      </p:sp>
      <p:sp>
        <p:nvSpPr>
          <p:cNvPr id="318468" name="Slide Number Placeholder 3">
            <a:extLst>
              <a:ext uri="{FF2B5EF4-FFF2-40B4-BE49-F238E27FC236}">
                <a16:creationId xmlns:a16="http://schemas.microsoft.com/office/drawing/2014/main" id="{77B3128E-85AC-461A-A6C2-40FF24F3A4C7}"/>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52475" indent="-288925">
              <a:defRPr>
                <a:solidFill>
                  <a:schemeClr val="tx1"/>
                </a:solidFill>
                <a:latin typeface="Arial" panose="020B0604020202020204" pitchFamily="34" charset="0"/>
              </a:defRPr>
            </a:lvl2pPr>
            <a:lvl3pPr marL="1157288" indent="-230188">
              <a:defRPr>
                <a:solidFill>
                  <a:schemeClr val="tx1"/>
                </a:solidFill>
                <a:latin typeface="Arial" panose="020B0604020202020204" pitchFamily="34" charset="0"/>
              </a:defRPr>
            </a:lvl3pPr>
            <a:lvl4pPr marL="1620838" indent="-230188">
              <a:defRPr>
                <a:solidFill>
                  <a:schemeClr val="tx1"/>
                </a:solidFill>
                <a:latin typeface="Arial" panose="020B0604020202020204" pitchFamily="34" charset="0"/>
              </a:defRPr>
            </a:lvl4pPr>
            <a:lvl5pPr marL="2084388" indent="-230188">
              <a:defRPr>
                <a:solidFill>
                  <a:schemeClr val="tx1"/>
                </a:solidFill>
                <a:latin typeface="Arial" panose="020B0604020202020204" pitchFamily="34" charset="0"/>
              </a:defRPr>
            </a:lvl5pPr>
            <a:lvl6pPr marL="2541588" indent="-230188" eaLnBrk="0" fontAlgn="base" hangingPunct="0">
              <a:spcBef>
                <a:spcPct val="0"/>
              </a:spcBef>
              <a:spcAft>
                <a:spcPct val="0"/>
              </a:spcAft>
              <a:defRPr>
                <a:solidFill>
                  <a:schemeClr val="tx1"/>
                </a:solidFill>
                <a:latin typeface="Arial" panose="020B0604020202020204" pitchFamily="34" charset="0"/>
              </a:defRPr>
            </a:lvl6pPr>
            <a:lvl7pPr marL="2998788" indent="-230188" eaLnBrk="0" fontAlgn="base" hangingPunct="0">
              <a:spcBef>
                <a:spcPct val="0"/>
              </a:spcBef>
              <a:spcAft>
                <a:spcPct val="0"/>
              </a:spcAft>
              <a:defRPr>
                <a:solidFill>
                  <a:schemeClr val="tx1"/>
                </a:solidFill>
                <a:latin typeface="Arial" panose="020B0604020202020204" pitchFamily="34" charset="0"/>
              </a:defRPr>
            </a:lvl7pPr>
            <a:lvl8pPr marL="3455988" indent="-230188" eaLnBrk="0" fontAlgn="base" hangingPunct="0">
              <a:spcBef>
                <a:spcPct val="0"/>
              </a:spcBef>
              <a:spcAft>
                <a:spcPct val="0"/>
              </a:spcAft>
              <a:defRPr>
                <a:solidFill>
                  <a:schemeClr val="tx1"/>
                </a:solidFill>
                <a:latin typeface="Arial" panose="020B0604020202020204" pitchFamily="34" charset="0"/>
              </a:defRPr>
            </a:lvl8pPr>
            <a:lvl9pPr marL="3913188" indent="-230188" eaLnBrk="0" fontAlgn="base" hangingPunct="0">
              <a:spcBef>
                <a:spcPct val="0"/>
              </a:spcBef>
              <a:spcAft>
                <a:spcPct val="0"/>
              </a:spcAft>
              <a:defRPr>
                <a:solidFill>
                  <a:schemeClr val="tx1"/>
                </a:solidFill>
                <a:latin typeface="Arial" panose="020B0604020202020204" pitchFamily="34" charset="0"/>
              </a:defRPr>
            </a:lvl9pPr>
          </a:lstStyle>
          <a:p>
            <a:fld id="{450EE3AB-EE62-43EA-8379-9EA22C558707}" type="slidenum">
              <a:rPr lang="en-US" altLang="en-US" smtClean="0"/>
              <a:pPr/>
              <a:t>7</a:t>
            </a:fld>
            <a:endParaRPr lang="en-US" altLang="en-US"/>
          </a:p>
        </p:txBody>
      </p:sp>
    </p:spTree>
    <p:extLst>
      <p:ext uri="{BB962C8B-B14F-4D97-AF65-F5344CB8AC3E}">
        <p14:creationId xmlns:p14="http://schemas.microsoft.com/office/powerpoint/2010/main" val="235980314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0514" name="Slide Image Placeholder 1">
            <a:extLst>
              <a:ext uri="{FF2B5EF4-FFF2-40B4-BE49-F238E27FC236}">
                <a16:creationId xmlns:a16="http://schemas.microsoft.com/office/drawing/2014/main" id="{C12F72D1-7702-480B-A62E-770AF720953C}"/>
              </a:ext>
            </a:extLst>
          </p:cNvPr>
          <p:cNvSpPr>
            <a:spLocks noGrp="1" noRot="1" noChangeAspect="1" noChangeArrowheads="1" noTextEdit="1"/>
          </p:cNvSpPr>
          <p:nvPr>
            <p:ph type="sldImg"/>
          </p:nvPr>
        </p:nvSpPr>
        <p:spPr>
          <a:ln/>
        </p:spPr>
      </p:sp>
      <p:sp>
        <p:nvSpPr>
          <p:cNvPr id="320515" name="Notes Placeholder 2">
            <a:extLst>
              <a:ext uri="{FF2B5EF4-FFF2-40B4-BE49-F238E27FC236}">
                <a16:creationId xmlns:a16="http://schemas.microsoft.com/office/drawing/2014/main" id="{D3CE0BFF-1449-416B-BAE5-D73EE76F46F4}"/>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latin typeface="Arial" panose="020B0604020202020204" pitchFamily="34" charset="0"/>
              </a:rPr>
              <a:t>Separate</a:t>
            </a:r>
          </a:p>
          <a:p>
            <a:r>
              <a:rPr lang="en-US" altLang="en-US">
                <a:latin typeface="Arial" panose="020B0604020202020204" pitchFamily="34" charset="0"/>
              </a:rPr>
              <a:t>All read intro and chapter 1and have brief discussion</a:t>
            </a:r>
          </a:p>
          <a:p>
            <a:r>
              <a:rPr lang="en-US" altLang="en-US">
                <a:latin typeface="Arial" panose="020B0604020202020204" pitchFamily="34" charset="0"/>
              </a:rPr>
              <a:t>Then, ready and summarize chapter assigned OYO</a:t>
            </a:r>
          </a:p>
          <a:p>
            <a:r>
              <a:rPr lang="en-US" altLang="en-US">
                <a:latin typeface="Arial" panose="020B0604020202020204" pitchFamily="34" charset="0"/>
              </a:rPr>
              <a:t>Summarize your chapter into three main points using poster paper and markers</a:t>
            </a:r>
          </a:p>
          <a:p>
            <a:r>
              <a:rPr lang="en-US" altLang="en-US">
                <a:latin typeface="Arial" panose="020B0604020202020204" pitchFamily="34" charset="0"/>
              </a:rPr>
              <a:t>Choose reporter to share out to group</a:t>
            </a:r>
          </a:p>
        </p:txBody>
      </p:sp>
      <p:sp>
        <p:nvSpPr>
          <p:cNvPr id="320516" name="Slide Number Placeholder 3">
            <a:extLst>
              <a:ext uri="{FF2B5EF4-FFF2-40B4-BE49-F238E27FC236}">
                <a16:creationId xmlns:a16="http://schemas.microsoft.com/office/drawing/2014/main" id="{E5C6CBC8-FFDE-4388-8ECC-02B046016E88}"/>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5E3C194C-6D32-42F4-B8FB-80FE43E4D7D9}" type="slidenum">
              <a:rPr lang="en-US" altLang="en-US" smtClean="0"/>
              <a:pPr/>
              <a:t>8</a:t>
            </a:fld>
            <a:endParaRPr lang="en-US" altLang="en-US"/>
          </a:p>
        </p:txBody>
      </p:sp>
    </p:spTree>
    <p:extLst>
      <p:ext uri="{BB962C8B-B14F-4D97-AF65-F5344CB8AC3E}">
        <p14:creationId xmlns:p14="http://schemas.microsoft.com/office/powerpoint/2010/main" val="337763568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2562" name="Slide Image Placeholder 1">
            <a:extLst>
              <a:ext uri="{FF2B5EF4-FFF2-40B4-BE49-F238E27FC236}">
                <a16:creationId xmlns:a16="http://schemas.microsoft.com/office/drawing/2014/main" id="{C7F19E49-779D-4B97-86F1-8779060659A0}"/>
              </a:ext>
            </a:extLst>
          </p:cNvPr>
          <p:cNvSpPr>
            <a:spLocks noGrp="1" noRot="1" noChangeAspect="1" noChangeArrowheads="1" noTextEdit="1"/>
          </p:cNvSpPr>
          <p:nvPr>
            <p:ph type="sldImg"/>
          </p:nvPr>
        </p:nvSpPr>
        <p:spPr>
          <a:ln/>
        </p:spPr>
      </p:sp>
      <p:sp>
        <p:nvSpPr>
          <p:cNvPr id="322563" name="Notes Placeholder 2">
            <a:extLst>
              <a:ext uri="{FF2B5EF4-FFF2-40B4-BE49-F238E27FC236}">
                <a16:creationId xmlns:a16="http://schemas.microsoft.com/office/drawing/2014/main" id="{590620F8-9BE9-4C82-A39C-F25312052C39}"/>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latin typeface="Arial" panose="020B0604020202020204" pitchFamily="34" charset="0"/>
              </a:rPr>
              <a:t>This Infographic, found on John Hattie’s website, along with many others, shows the effect sizes of 50 commonly reported influences on student growth and achievement.</a:t>
            </a:r>
          </a:p>
          <a:p>
            <a:endParaRPr lang="en-US" altLang="en-US">
              <a:latin typeface="Arial" panose="020B0604020202020204" pitchFamily="34" charset="0"/>
            </a:endParaRPr>
          </a:p>
          <a:p>
            <a:r>
              <a:rPr lang="en-US" altLang="en-US">
                <a:latin typeface="Arial" panose="020B0604020202020204" pitchFamily="34" charset="0"/>
              </a:rPr>
              <a:t>Presenters: If time, it would be helpful to go link to see Hattie's current ranking of all effect sizes. Can be found mid way down page.</a:t>
            </a:r>
          </a:p>
          <a:p>
            <a:endParaRPr lang="en-US" altLang="en-US">
              <a:latin typeface="Arial" panose="020B0604020202020204" pitchFamily="34" charset="0"/>
            </a:endParaRPr>
          </a:p>
          <a:p>
            <a:r>
              <a:rPr lang="en-US" altLang="en-US">
                <a:latin typeface="Arial" panose="020B0604020202020204" pitchFamily="34" charset="0"/>
              </a:rPr>
              <a:t>Legend shows age of research (2009-2011-2015)</a:t>
            </a:r>
          </a:p>
          <a:p>
            <a:endParaRPr lang="en-US" altLang="en-US">
              <a:latin typeface="Arial" panose="020B0604020202020204" pitchFamily="34" charset="0"/>
            </a:endParaRPr>
          </a:p>
          <a:p>
            <a:r>
              <a:rPr lang="en-US" altLang="en-US" b="1">
                <a:latin typeface="Calibri" panose="020F0502020204030204" pitchFamily="34" charset="0"/>
              </a:rPr>
              <a:t>http://visible-learning.org/</a:t>
            </a:r>
          </a:p>
          <a:p>
            <a:r>
              <a:rPr lang="en-US" altLang="en-US">
                <a:latin typeface="Calibri" panose="020F0502020204030204" pitchFamily="34" charset="0"/>
              </a:rPr>
              <a:t>If time, go to website and share infographics. Great idea to share in faculty room or hang in offices. Just as attention grabbers.</a:t>
            </a:r>
          </a:p>
          <a:p>
            <a:endParaRPr lang="en-US" altLang="en-US">
              <a:latin typeface="Arial" panose="020B0604020202020204" pitchFamily="34" charset="0"/>
            </a:endParaRPr>
          </a:p>
        </p:txBody>
      </p:sp>
      <p:sp>
        <p:nvSpPr>
          <p:cNvPr id="322564" name="Slide Number Placeholder 3">
            <a:extLst>
              <a:ext uri="{FF2B5EF4-FFF2-40B4-BE49-F238E27FC236}">
                <a16:creationId xmlns:a16="http://schemas.microsoft.com/office/drawing/2014/main" id="{18024FC7-F8DC-41FE-B9D0-D8B5AC00F490}"/>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52475" indent="-288925">
              <a:defRPr>
                <a:solidFill>
                  <a:schemeClr val="tx1"/>
                </a:solidFill>
                <a:latin typeface="Arial" panose="020B0604020202020204" pitchFamily="34" charset="0"/>
              </a:defRPr>
            </a:lvl2pPr>
            <a:lvl3pPr marL="1157288" indent="-230188">
              <a:defRPr>
                <a:solidFill>
                  <a:schemeClr val="tx1"/>
                </a:solidFill>
                <a:latin typeface="Arial" panose="020B0604020202020204" pitchFamily="34" charset="0"/>
              </a:defRPr>
            </a:lvl3pPr>
            <a:lvl4pPr marL="1620838" indent="-230188">
              <a:defRPr>
                <a:solidFill>
                  <a:schemeClr val="tx1"/>
                </a:solidFill>
                <a:latin typeface="Arial" panose="020B0604020202020204" pitchFamily="34" charset="0"/>
              </a:defRPr>
            </a:lvl4pPr>
            <a:lvl5pPr marL="2084388" indent="-230188">
              <a:defRPr>
                <a:solidFill>
                  <a:schemeClr val="tx1"/>
                </a:solidFill>
                <a:latin typeface="Arial" panose="020B0604020202020204" pitchFamily="34" charset="0"/>
              </a:defRPr>
            </a:lvl5pPr>
            <a:lvl6pPr marL="2541588" indent="-230188" eaLnBrk="0" fontAlgn="base" hangingPunct="0">
              <a:spcBef>
                <a:spcPct val="0"/>
              </a:spcBef>
              <a:spcAft>
                <a:spcPct val="0"/>
              </a:spcAft>
              <a:defRPr>
                <a:solidFill>
                  <a:schemeClr val="tx1"/>
                </a:solidFill>
                <a:latin typeface="Arial" panose="020B0604020202020204" pitchFamily="34" charset="0"/>
              </a:defRPr>
            </a:lvl6pPr>
            <a:lvl7pPr marL="2998788" indent="-230188" eaLnBrk="0" fontAlgn="base" hangingPunct="0">
              <a:spcBef>
                <a:spcPct val="0"/>
              </a:spcBef>
              <a:spcAft>
                <a:spcPct val="0"/>
              </a:spcAft>
              <a:defRPr>
                <a:solidFill>
                  <a:schemeClr val="tx1"/>
                </a:solidFill>
                <a:latin typeface="Arial" panose="020B0604020202020204" pitchFamily="34" charset="0"/>
              </a:defRPr>
            </a:lvl7pPr>
            <a:lvl8pPr marL="3455988" indent="-230188" eaLnBrk="0" fontAlgn="base" hangingPunct="0">
              <a:spcBef>
                <a:spcPct val="0"/>
              </a:spcBef>
              <a:spcAft>
                <a:spcPct val="0"/>
              </a:spcAft>
              <a:defRPr>
                <a:solidFill>
                  <a:schemeClr val="tx1"/>
                </a:solidFill>
                <a:latin typeface="Arial" panose="020B0604020202020204" pitchFamily="34" charset="0"/>
              </a:defRPr>
            </a:lvl8pPr>
            <a:lvl9pPr marL="3913188" indent="-230188" eaLnBrk="0" fontAlgn="base" hangingPunct="0">
              <a:spcBef>
                <a:spcPct val="0"/>
              </a:spcBef>
              <a:spcAft>
                <a:spcPct val="0"/>
              </a:spcAft>
              <a:defRPr>
                <a:solidFill>
                  <a:schemeClr val="tx1"/>
                </a:solidFill>
                <a:latin typeface="Arial" panose="020B0604020202020204" pitchFamily="34" charset="0"/>
              </a:defRPr>
            </a:lvl9pPr>
          </a:lstStyle>
          <a:p>
            <a:fld id="{D8FA05B9-2EC1-48F6-9BBD-CD1DE51367C2}" type="slidenum">
              <a:rPr lang="en-US" altLang="en-US" smtClean="0"/>
              <a:pPr/>
              <a:t>9</a:t>
            </a:fld>
            <a:endParaRPr lang="en-US" altLang="en-US"/>
          </a:p>
        </p:txBody>
      </p:sp>
    </p:spTree>
    <p:extLst>
      <p:ext uri="{BB962C8B-B14F-4D97-AF65-F5344CB8AC3E}">
        <p14:creationId xmlns:p14="http://schemas.microsoft.com/office/powerpoint/2010/main" val="332119430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0A8E31-074E-48FF-AD6C-3D65268CDFC6}"/>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1C5081ED-1524-4B90-A1D9-C226FB0232C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7E1CFECB-3224-41D5-BB2E-C73FAAFD0992}"/>
              </a:ext>
            </a:extLst>
          </p:cNvPr>
          <p:cNvSpPr>
            <a:spLocks noGrp="1"/>
          </p:cNvSpPr>
          <p:nvPr>
            <p:ph type="dt" sz="half" idx="10"/>
          </p:nvPr>
        </p:nvSpPr>
        <p:spPr/>
        <p:txBody>
          <a:bodyPr/>
          <a:lstStyle/>
          <a:p>
            <a:fld id="{0BB7C948-0621-45D5-BE0F-39CC1C47978A}" type="datetimeFigureOut">
              <a:rPr lang="en-US" smtClean="0"/>
              <a:t>10/13/2017</a:t>
            </a:fld>
            <a:endParaRPr lang="en-US"/>
          </a:p>
        </p:txBody>
      </p:sp>
      <p:sp>
        <p:nvSpPr>
          <p:cNvPr id="5" name="Footer Placeholder 4">
            <a:extLst>
              <a:ext uri="{FF2B5EF4-FFF2-40B4-BE49-F238E27FC236}">
                <a16:creationId xmlns:a16="http://schemas.microsoft.com/office/drawing/2014/main" id="{A15BC5B9-7EE3-470E-9E7C-6806664EF5F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D1088EA-BE6C-4F7C-8451-0588BBFB7AB9}"/>
              </a:ext>
            </a:extLst>
          </p:cNvPr>
          <p:cNvSpPr>
            <a:spLocks noGrp="1"/>
          </p:cNvSpPr>
          <p:nvPr>
            <p:ph type="sldNum" sz="quarter" idx="12"/>
          </p:nvPr>
        </p:nvSpPr>
        <p:spPr/>
        <p:txBody>
          <a:bodyPr/>
          <a:lstStyle/>
          <a:p>
            <a:fld id="{E6BD42B9-0EC8-458A-9EBA-9CAECB0E6AD2}" type="slidenum">
              <a:rPr lang="en-US" smtClean="0"/>
              <a:t>‹#›</a:t>
            </a:fld>
            <a:endParaRPr lang="en-US"/>
          </a:p>
        </p:txBody>
      </p:sp>
    </p:spTree>
    <p:extLst>
      <p:ext uri="{BB962C8B-B14F-4D97-AF65-F5344CB8AC3E}">
        <p14:creationId xmlns:p14="http://schemas.microsoft.com/office/powerpoint/2010/main" val="37770928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86638D-BAC6-4090-B7D8-21CAF8ABFA7A}"/>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4E336257-DAA3-4651-B123-2F91DE615926}"/>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FFFD0D7-64A3-4B5B-9611-306702C2AA02}"/>
              </a:ext>
            </a:extLst>
          </p:cNvPr>
          <p:cNvSpPr>
            <a:spLocks noGrp="1"/>
          </p:cNvSpPr>
          <p:nvPr>
            <p:ph type="dt" sz="half" idx="10"/>
          </p:nvPr>
        </p:nvSpPr>
        <p:spPr/>
        <p:txBody>
          <a:bodyPr/>
          <a:lstStyle/>
          <a:p>
            <a:fld id="{0BB7C948-0621-45D5-BE0F-39CC1C47978A}" type="datetimeFigureOut">
              <a:rPr lang="en-US" smtClean="0"/>
              <a:t>10/13/2017</a:t>
            </a:fld>
            <a:endParaRPr lang="en-US"/>
          </a:p>
        </p:txBody>
      </p:sp>
      <p:sp>
        <p:nvSpPr>
          <p:cNvPr id="5" name="Footer Placeholder 4">
            <a:extLst>
              <a:ext uri="{FF2B5EF4-FFF2-40B4-BE49-F238E27FC236}">
                <a16:creationId xmlns:a16="http://schemas.microsoft.com/office/drawing/2014/main" id="{1FA234DC-602A-4DCD-BD0D-C977E1F0F9D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2211926-95A7-41F4-A796-BF75BA44CE19}"/>
              </a:ext>
            </a:extLst>
          </p:cNvPr>
          <p:cNvSpPr>
            <a:spLocks noGrp="1"/>
          </p:cNvSpPr>
          <p:nvPr>
            <p:ph type="sldNum" sz="quarter" idx="12"/>
          </p:nvPr>
        </p:nvSpPr>
        <p:spPr/>
        <p:txBody>
          <a:bodyPr/>
          <a:lstStyle/>
          <a:p>
            <a:fld id="{E6BD42B9-0EC8-458A-9EBA-9CAECB0E6AD2}" type="slidenum">
              <a:rPr lang="en-US" smtClean="0"/>
              <a:t>‹#›</a:t>
            </a:fld>
            <a:endParaRPr lang="en-US"/>
          </a:p>
        </p:txBody>
      </p:sp>
    </p:spTree>
    <p:extLst>
      <p:ext uri="{BB962C8B-B14F-4D97-AF65-F5344CB8AC3E}">
        <p14:creationId xmlns:p14="http://schemas.microsoft.com/office/powerpoint/2010/main" val="27395953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E5E04AD-E299-49B3-9CDB-D3064E518497}"/>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4CDCF024-7CB3-409F-A458-F0DB15A2F5FC}"/>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674D02F-F43A-4305-9116-74E283303985}"/>
              </a:ext>
            </a:extLst>
          </p:cNvPr>
          <p:cNvSpPr>
            <a:spLocks noGrp="1"/>
          </p:cNvSpPr>
          <p:nvPr>
            <p:ph type="dt" sz="half" idx="10"/>
          </p:nvPr>
        </p:nvSpPr>
        <p:spPr/>
        <p:txBody>
          <a:bodyPr/>
          <a:lstStyle/>
          <a:p>
            <a:fld id="{0BB7C948-0621-45D5-BE0F-39CC1C47978A}" type="datetimeFigureOut">
              <a:rPr lang="en-US" smtClean="0"/>
              <a:t>10/13/2017</a:t>
            </a:fld>
            <a:endParaRPr lang="en-US"/>
          </a:p>
        </p:txBody>
      </p:sp>
      <p:sp>
        <p:nvSpPr>
          <p:cNvPr id="5" name="Footer Placeholder 4">
            <a:extLst>
              <a:ext uri="{FF2B5EF4-FFF2-40B4-BE49-F238E27FC236}">
                <a16:creationId xmlns:a16="http://schemas.microsoft.com/office/drawing/2014/main" id="{4B8C6BF2-41D1-4A91-B624-62B3A49B43F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BA12D1E-0594-44BB-A9C5-38083E77466A}"/>
              </a:ext>
            </a:extLst>
          </p:cNvPr>
          <p:cNvSpPr>
            <a:spLocks noGrp="1"/>
          </p:cNvSpPr>
          <p:nvPr>
            <p:ph type="sldNum" sz="quarter" idx="12"/>
          </p:nvPr>
        </p:nvSpPr>
        <p:spPr/>
        <p:txBody>
          <a:bodyPr/>
          <a:lstStyle/>
          <a:p>
            <a:fld id="{E6BD42B9-0EC8-458A-9EBA-9CAECB0E6AD2}" type="slidenum">
              <a:rPr lang="en-US" smtClean="0"/>
              <a:t>‹#›</a:t>
            </a:fld>
            <a:endParaRPr lang="en-US"/>
          </a:p>
        </p:txBody>
      </p:sp>
    </p:spTree>
    <p:extLst>
      <p:ext uri="{BB962C8B-B14F-4D97-AF65-F5344CB8AC3E}">
        <p14:creationId xmlns:p14="http://schemas.microsoft.com/office/powerpoint/2010/main" val="174135076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Landscape with Caption">
    <p:spTree>
      <p:nvGrpSpPr>
        <p:cNvPr id="1" name=""/>
        <p:cNvGrpSpPr/>
        <p:nvPr/>
      </p:nvGrpSpPr>
      <p:grpSpPr>
        <a:xfrm>
          <a:off x="0" y="0"/>
          <a:ext cx="0" cy="0"/>
          <a:chOff x="0" y="0"/>
          <a:chExt cx="0" cy="0"/>
        </a:xfrm>
      </p:grpSpPr>
      <p:sp>
        <p:nvSpPr>
          <p:cNvPr id="16" name="Picture Placeholder 15"/>
          <p:cNvSpPr>
            <a:spLocks noGrp="1" noChangeAspect="1"/>
          </p:cNvSpPr>
          <p:nvPr>
            <p:ph type="pic" sz="quarter" idx="10"/>
          </p:nvPr>
        </p:nvSpPr>
        <p:spPr>
          <a:xfrm>
            <a:off x="711200" y="218390"/>
            <a:ext cx="9956800" cy="5600700"/>
          </a:xfrm>
          <a:solidFill>
            <a:schemeClr val="bg1"/>
          </a:solidFill>
          <a:ln w="34925" cap="rnd" cmpd="sng" algn="ctr">
            <a:noFill/>
            <a:prstDash val="solid"/>
          </a:ln>
        </p:spPr>
        <p:style>
          <a:lnRef idx="3">
            <a:schemeClr val="lt1"/>
          </a:lnRef>
          <a:fillRef idx="1">
            <a:schemeClr val="accent3"/>
          </a:fillRef>
          <a:effectRef idx="1">
            <a:schemeClr val="accent3"/>
          </a:effectRef>
          <a:fontRef idx="minor">
            <a:schemeClr val="lt1"/>
          </a:fontRef>
        </p:style>
        <p:txBody>
          <a:bodyPr/>
          <a:lstStyle>
            <a:lvl1pPr marL="342900" indent="-342900" algn="ctr" rtl="0" latinLnBrk="0">
              <a:spcBef>
                <a:spcPct val="20000"/>
              </a:spcBef>
              <a:buFontTx/>
              <a:buNone/>
              <a:defRPr lang="en-US" sz="2000" smtClean="0">
                <a:solidFill>
                  <a:schemeClr val="tx2"/>
                </a:solidFill>
                <a:latin typeface="+mn-lt"/>
                <a:ea typeface="+mn-ea"/>
                <a:cs typeface="+mn-cs"/>
              </a:defRPr>
            </a:lvl1pPr>
            <a:extLst/>
          </a:lstStyle>
          <a:p>
            <a:pPr lvl="0"/>
            <a:r>
              <a:rPr lang="en-US" noProof="0" dirty="0"/>
              <a:t>Click icon to add picture</a:t>
            </a:r>
          </a:p>
        </p:txBody>
      </p:sp>
      <p:sp>
        <p:nvSpPr>
          <p:cNvPr id="19" name="Text Placeholder 18"/>
          <p:cNvSpPr>
            <a:spLocks noGrp="1"/>
          </p:cNvSpPr>
          <p:nvPr>
            <p:ph type="body" sz="quarter" idx="11"/>
          </p:nvPr>
        </p:nvSpPr>
        <p:spPr>
          <a:xfrm>
            <a:off x="711200" y="5943600"/>
            <a:ext cx="9956800" cy="762000"/>
          </a:xfrm>
        </p:spPr>
        <p:txBody>
          <a:bodyPr/>
          <a:lstStyle>
            <a:lvl1pPr marL="0" marR="0" indent="0" algn="r">
              <a:buFontTx/>
              <a:buNone/>
              <a:defRPr sz="2400" i="0" baseline="0"/>
            </a:lvl1pPr>
            <a:extLst/>
          </a:lstStyle>
          <a:p>
            <a:pPr lvl="0"/>
            <a:r>
              <a:rPr lang="en-US"/>
              <a:t>Edit Master text styles</a:t>
            </a:r>
          </a:p>
        </p:txBody>
      </p:sp>
      <p:sp>
        <p:nvSpPr>
          <p:cNvPr id="4" name="Date Placeholder 6">
            <a:extLst>
              <a:ext uri="{FF2B5EF4-FFF2-40B4-BE49-F238E27FC236}">
                <a16:creationId xmlns:a16="http://schemas.microsoft.com/office/drawing/2014/main" id="{BA1939D5-1E43-43CA-AE36-3BE00EF72C3D}"/>
              </a:ext>
            </a:extLst>
          </p:cNvPr>
          <p:cNvSpPr>
            <a:spLocks noGrp="1"/>
          </p:cNvSpPr>
          <p:nvPr>
            <p:ph type="dt" sz="half" idx="12"/>
          </p:nvPr>
        </p:nvSpPr>
        <p:spPr/>
        <p:txBody>
          <a:bodyPr/>
          <a:lstStyle>
            <a:lvl1pPr algn="r">
              <a:defRPr>
                <a:solidFill>
                  <a:schemeClr val="bg1"/>
                </a:solidFill>
              </a:defRPr>
            </a:lvl1pPr>
          </a:lstStyle>
          <a:p>
            <a:pPr>
              <a:defRPr/>
            </a:pPr>
            <a:fld id="{69D5FE0F-9759-4DB8-AC6E-97FEFAF5851E}" type="datetimeFigureOut">
              <a:rPr lang="en-US"/>
              <a:pPr>
                <a:defRPr/>
              </a:pPr>
              <a:t>10/13/2017</a:t>
            </a:fld>
            <a:endParaRPr lang="en-US" dirty="0">
              <a:solidFill>
                <a:prstClr val="black">
                  <a:tint val="75000"/>
                </a:prstClr>
              </a:solidFill>
            </a:endParaRPr>
          </a:p>
        </p:txBody>
      </p:sp>
      <p:sp>
        <p:nvSpPr>
          <p:cNvPr id="5" name="Slide Number Placeholder 7">
            <a:extLst>
              <a:ext uri="{FF2B5EF4-FFF2-40B4-BE49-F238E27FC236}">
                <a16:creationId xmlns:a16="http://schemas.microsoft.com/office/drawing/2014/main" id="{AAAA789A-6348-41F2-9C97-0CA4AA0BFBC2}"/>
              </a:ext>
            </a:extLst>
          </p:cNvPr>
          <p:cNvSpPr>
            <a:spLocks noGrp="1"/>
          </p:cNvSpPr>
          <p:nvPr>
            <p:ph type="sldNum" sz="quarter" idx="13"/>
          </p:nvPr>
        </p:nvSpPr>
        <p:spPr/>
        <p:txBody>
          <a:bodyPr/>
          <a:lstStyle>
            <a:lvl1pPr>
              <a:defRPr>
                <a:solidFill>
                  <a:srgbClr val="FFFFFF"/>
                </a:solidFill>
              </a:defRPr>
            </a:lvl1pPr>
          </a:lstStyle>
          <a:p>
            <a:pPr>
              <a:defRPr/>
            </a:pPr>
            <a:fld id="{D1D28378-06AF-49D1-BED9-736E3E4C8515}" type="slidenum">
              <a:rPr lang="en-US"/>
              <a:pPr>
                <a:defRPr/>
              </a:pPr>
              <a:t>‹#›</a:t>
            </a:fld>
            <a:endParaRPr lang="en-US" dirty="0">
              <a:solidFill>
                <a:prstClr val="black">
                  <a:tint val="75000"/>
                </a:prstClr>
              </a:solidFill>
            </a:endParaRPr>
          </a:p>
        </p:txBody>
      </p:sp>
      <p:sp>
        <p:nvSpPr>
          <p:cNvPr id="6" name="Footer Placeholder 8">
            <a:extLst>
              <a:ext uri="{FF2B5EF4-FFF2-40B4-BE49-F238E27FC236}">
                <a16:creationId xmlns:a16="http://schemas.microsoft.com/office/drawing/2014/main" id="{8113FC28-9D83-4BD3-A3EB-802D37A3B599}"/>
              </a:ext>
            </a:extLst>
          </p:cNvPr>
          <p:cNvSpPr>
            <a:spLocks noGrp="1"/>
          </p:cNvSpPr>
          <p:nvPr>
            <p:ph type="ftr" sz="quarter" idx="14"/>
          </p:nvPr>
        </p:nvSpPr>
        <p:spPr/>
        <p:txBody>
          <a:bodyPr/>
          <a:lstStyle>
            <a:lvl1pPr>
              <a:defRPr/>
            </a:lvl1pPr>
          </a:lstStyle>
          <a:p>
            <a:pPr>
              <a:defRPr/>
            </a:pPr>
            <a:endParaRPr lang="en-US"/>
          </a:p>
        </p:txBody>
      </p:sp>
    </p:spTree>
    <p:extLst>
      <p:ext uri="{BB962C8B-B14F-4D97-AF65-F5344CB8AC3E}">
        <p14:creationId xmlns:p14="http://schemas.microsoft.com/office/powerpoint/2010/main" val="1030864064"/>
      </p:ext>
    </p:extLst>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cSld name="5-Up: 2 Landscape with 3 Portrait">
    <p:spTree>
      <p:nvGrpSpPr>
        <p:cNvPr id="1" name=""/>
        <p:cNvGrpSpPr/>
        <p:nvPr/>
      </p:nvGrpSpPr>
      <p:grpSpPr>
        <a:xfrm>
          <a:off x="0" y="0"/>
          <a:ext cx="0" cy="0"/>
          <a:chOff x="0" y="0"/>
          <a:chExt cx="0" cy="0"/>
        </a:xfrm>
      </p:grpSpPr>
      <p:sp>
        <p:nvSpPr>
          <p:cNvPr id="9" name="Picture Placeholder 8"/>
          <p:cNvSpPr>
            <a:spLocks noGrp="1"/>
          </p:cNvSpPr>
          <p:nvPr>
            <p:ph type="pic" sz="quarter" idx="26"/>
          </p:nvPr>
        </p:nvSpPr>
        <p:spPr>
          <a:xfrm>
            <a:off x="304800" y="228600"/>
            <a:ext cx="3474720" cy="3474720"/>
          </a:xfrm>
          <a:prstGeom prst="rect">
            <a:avLst/>
          </a:prstGeom>
          <a:solidFill>
            <a:schemeClr val="bg1"/>
          </a:solidFill>
          <a:ln w="34925" cap="rnd" cmpd="sng" algn="ctr">
            <a:noFill/>
            <a:prstDash val="solid"/>
          </a:ln>
        </p:spPr>
        <p:style>
          <a:lnRef idx="3">
            <a:schemeClr val="lt1"/>
          </a:lnRef>
          <a:fillRef idx="1">
            <a:schemeClr val="accent5"/>
          </a:fillRef>
          <a:effectRef idx="1">
            <a:schemeClr val="accent5"/>
          </a:effectRef>
          <a:fontRef idx="minor">
            <a:schemeClr val="lt1"/>
          </a:fontRef>
        </p:style>
        <p:txBody>
          <a:bodyPr/>
          <a:lstStyle>
            <a:lvl1pPr marL="342900" indent="-342900" algn="ctr" rtl="0" latinLnBrk="0">
              <a:spcBef>
                <a:spcPct val="20000"/>
              </a:spcBef>
              <a:buFontTx/>
              <a:buNone/>
              <a:defRPr lang="en-US" sz="2000" dirty="0">
                <a:solidFill>
                  <a:schemeClr val="tx2"/>
                </a:solidFill>
                <a:latin typeface="+mn-lt"/>
                <a:ea typeface="+mn-ea"/>
                <a:cs typeface="+mn-cs"/>
              </a:defRPr>
            </a:lvl1pPr>
            <a:extLst/>
          </a:lstStyle>
          <a:p>
            <a:pPr lvl="0"/>
            <a:r>
              <a:rPr lang="en-US" noProof="0" dirty="0"/>
              <a:t>Click icon to add picture</a:t>
            </a:r>
          </a:p>
        </p:txBody>
      </p:sp>
      <p:sp>
        <p:nvSpPr>
          <p:cNvPr id="7" name="Picture Placeholder 6"/>
          <p:cNvSpPr>
            <a:spLocks noGrp="1"/>
          </p:cNvSpPr>
          <p:nvPr>
            <p:ph type="pic" sz="quarter" idx="29"/>
          </p:nvPr>
        </p:nvSpPr>
        <p:spPr>
          <a:xfrm>
            <a:off x="304800" y="3867150"/>
            <a:ext cx="5283200" cy="2743200"/>
          </a:xfrm>
          <a:prstGeom prst="rect">
            <a:avLst/>
          </a:prstGeom>
          <a:solidFill>
            <a:schemeClr val="bg1"/>
          </a:solidFill>
          <a:ln w="34925" cap="rnd" cmpd="sng" algn="ctr">
            <a:noFill/>
            <a:prstDash val="solid"/>
          </a:ln>
        </p:spPr>
        <p:style>
          <a:lnRef idx="3">
            <a:schemeClr val="lt1"/>
          </a:lnRef>
          <a:fillRef idx="1">
            <a:schemeClr val="accent3"/>
          </a:fillRef>
          <a:effectRef idx="1">
            <a:schemeClr val="accent3"/>
          </a:effectRef>
          <a:fontRef idx="minor">
            <a:schemeClr val="lt1"/>
          </a:fontRef>
        </p:style>
        <p:txBody>
          <a:bodyPr/>
          <a:lstStyle>
            <a:lvl1pPr marL="342900" indent="-342900" algn="ctr" rtl="0" latinLnBrk="0">
              <a:spcBef>
                <a:spcPct val="20000"/>
              </a:spcBef>
              <a:buFontTx/>
              <a:buNone/>
              <a:defRPr lang="en-US" sz="2000" dirty="0">
                <a:solidFill>
                  <a:schemeClr val="tx2"/>
                </a:solidFill>
                <a:latin typeface="+mn-lt"/>
                <a:ea typeface="+mn-ea"/>
                <a:cs typeface="+mn-cs"/>
              </a:defRPr>
            </a:lvl1pPr>
            <a:extLst/>
          </a:lstStyle>
          <a:p>
            <a:pPr lvl="0"/>
            <a:r>
              <a:rPr lang="en-US" noProof="0" dirty="0"/>
              <a:t>Click icon to add picture</a:t>
            </a:r>
          </a:p>
        </p:txBody>
      </p:sp>
      <p:sp>
        <p:nvSpPr>
          <p:cNvPr id="27" name="Picture Placeholder 26"/>
          <p:cNvSpPr>
            <a:spLocks noGrp="1"/>
          </p:cNvSpPr>
          <p:nvPr>
            <p:ph type="pic" sz="quarter" idx="30"/>
          </p:nvPr>
        </p:nvSpPr>
        <p:spPr>
          <a:xfrm>
            <a:off x="5892800" y="3867150"/>
            <a:ext cx="5283200" cy="2743200"/>
          </a:xfrm>
          <a:prstGeom prst="rect">
            <a:avLst/>
          </a:prstGeom>
          <a:solidFill>
            <a:schemeClr val="bg1"/>
          </a:solidFill>
          <a:ln w="34925" cap="rnd" cmpd="sng" algn="ctr">
            <a:noFill/>
            <a:prstDash val="solid"/>
          </a:ln>
        </p:spPr>
        <p:style>
          <a:lnRef idx="3">
            <a:schemeClr val="lt1"/>
          </a:lnRef>
          <a:fillRef idx="1">
            <a:schemeClr val="accent3"/>
          </a:fillRef>
          <a:effectRef idx="1">
            <a:schemeClr val="accent3"/>
          </a:effectRef>
          <a:fontRef idx="minor">
            <a:schemeClr val="lt1"/>
          </a:fontRef>
        </p:style>
        <p:txBody>
          <a:bodyPr/>
          <a:lstStyle>
            <a:lvl1pPr marL="342900" indent="-342900" algn="ctr" rtl="0" latinLnBrk="0">
              <a:spcBef>
                <a:spcPct val="20000"/>
              </a:spcBef>
              <a:buFontTx/>
              <a:buNone/>
              <a:defRPr lang="en-US" sz="2000" dirty="0">
                <a:solidFill>
                  <a:schemeClr val="tx2"/>
                </a:solidFill>
                <a:latin typeface="+mn-lt"/>
                <a:ea typeface="+mn-ea"/>
                <a:cs typeface="+mn-cs"/>
              </a:defRPr>
            </a:lvl1pPr>
            <a:extLst/>
          </a:lstStyle>
          <a:p>
            <a:pPr lvl="0"/>
            <a:r>
              <a:rPr lang="en-US" noProof="0" dirty="0"/>
              <a:t>Click icon to add picture</a:t>
            </a:r>
          </a:p>
        </p:txBody>
      </p:sp>
      <p:sp>
        <p:nvSpPr>
          <p:cNvPr id="14" name="Picture Placeholder 13"/>
          <p:cNvSpPr>
            <a:spLocks noGrp="1"/>
          </p:cNvSpPr>
          <p:nvPr>
            <p:ph type="pic" sz="quarter" idx="27"/>
          </p:nvPr>
        </p:nvSpPr>
        <p:spPr>
          <a:xfrm>
            <a:off x="4013200" y="228600"/>
            <a:ext cx="3474720" cy="3474720"/>
          </a:xfrm>
          <a:prstGeom prst="rect">
            <a:avLst/>
          </a:prstGeom>
          <a:solidFill>
            <a:schemeClr val="bg1"/>
          </a:solidFill>
          <a:ln w="34925" cap="rnd" cmpd="sng" algn="ctr">
            <a:noFill/>
            <a:prstDash val="solid"/>
          </a:ln>
        </p:spPr>
        <p:style>
          <a:lnRef idx="3">
            <a:schemeClr val="lt1"/>
          </a:lnRef>
          <a:fillRef idx="1">
            <a:schemeClr val="accent5"/>
          </a:fillRef>
          <a:effectRef idx="1">
            <a:schemeClr val="accent5"/>
          </a:effectRef>
          <a:fontRef idx="minor">
            <a:schemeClr val="lt1"/>
          </a:fontRef>
        </p:style>
        <p:txBody>
          <a:bodyPr/>
          <a:lstStyle>
            <a:lvl1pPr marL="342900" indent="-342900" algn="ctr" rtl="0" latinLnBrk="0">
              <a:spcBef>
                <a:spcPct val="20000"/>
              </a:spcBef>
              <a:buFontTx/>
              <a:buNone/>
              <a:defRPr lang="en-US" sz="2000" dirty="0">
                <a:solidFill>
                  <a:schemeClr val="tx2"/>
                </a:solidFill>
                <a:latin typeface="+mn-lt"/>
                <a:ea typeface="+mn-ea"/>
                <a:cs typeface="+mn-cs"/>
              </a:defRPr>
            </a:lvl1pPr>
            <a:extLst/>
          </a:lstStyle>
          <a:p>
            <a:pPr lvl="0"/>
            <a:r>
              <a:rPr lang="en-US" noProof="0" dirty="0"/>
              <a:t>Click icon to add picture</a:t>
            </a:r>
          </a:p>
        </p:txBody>
      </p:sp>
      <p:sp>
        <p:nvSpPr>
          <p:cNvPr id="12" name="Picture Placeholder 11"/>
          <p:cNvSpPr>
            <a:spLocks noGrp="1"/>
          </p:cNvSpPr>
          <p:nvPr>
            <p:ph type="pic" sz="quarter" idx="28"/>
          </p:nvPr>
        </p:nvSpPr>
        <p:spPr>
          <a:xfrm>
            <a:off x="7721600" y="228600"/>
            <a:ext cx="3474720" cy="3474720"/>
          </a:xfrm>
          <a:prstGeom prst="rect">
            <a:avLst/>
          </a:prstGeom>
          <a:solidFill>
            <a:schemeClr val="bg1"/>
          </a:solidFill>
          <a:ln w="34925" cap="rnd" cmpd="sng" algn="ctr">
            <a:noFill/>
            <a:prstDash val="solid"/>
          </a:ln>
        </p:spPr>
        <p:style>
          <a:lnRef idx="3">
            <a:schemeClr val="lt1"/>
          </a:lnRef>
          <a:fillRef idx="1">
            <a:schemeClr val="accent5"/>
          </a:fillRef>
          <a:effectRef idx="1">
            <a:schemeClr val="accent5"/>
          </a:effectRef>
          <a:fontRef idx="minor">
            <a:schemeClr val="lt1"/>
          </a:fontRef>
        </p:style>
        <p:txBody>
          <a:bodyPr/>
          <a:lstStyle>
            <a:lvl1pPr marL="342900" indent="-342900" algn="ctr" rtl="0" latinLnBrk="0">
              <a:spcBef>
                <a:spcPct val="20000"/>
              </a:spcBef>
              <a:buFontTx/>
              <a:buNone/>
              <a:defRPr lang="en-US" sz="2000" dirty="0">
                <a:solidFill>
                  <a:schemeClr val="tx2"/>
                </a:solidFill>
                <a:latin typeface="+mn-lt"/>
                <a:ea typeface="+mn-ea"/>
                <a:cs typeface="+mn-cs"/>
              </a:defRPr>
            </a:lvl1pPr>
            <a:extLst/>
          </a:lstStyle>
          <a:p>
            <a:pPr lvl="0"/>
            <a:r>
              <a:rPr lang="en-US" noProof="0" dirty="0"/>
              <a:t>Click icon to add picture</a:t>
            </a:r>
          </a:p>
        </p:txBody>
      </p:sp>
      <p:sp>
        <p:nvSpPr>
          <p:cNvPr id="8" name="Date Placeholder 6">
            <a:extLst>
              <a:ext uri="{FF2B5EF4-FFF2-40B4-BE49-F238E27FC236}">
                <a16:creationId xmlns:a16="http://schemas.microsoft.com/office/drawing/2014/main" id="{0BCA933D-F1BF-4205-BCE1-20479056D7D2}"/>
              </a:ext>
            </a:extLst>
          </p:cNvPr>
          <p:cNvSpPr>
            <a:spLocks noGrp="1"/>
          </p:cNvSpPr>
          <p:nvPr>
            <p:ph type="dt" sz="half" idx="31"/>
          </p:nvPr>
        </p:nvSpPr>
        <p:spPr/>
        <p:txBody>
          <a:bodyPr/>
          <a:lstStyle>
            <a:lvl1pPr algn="r">
              <a:defRPr>
                <a:solidFill>
                  <a:schemeClr val="bg1"/>
                </a:solidFill>
              </a:defRPr>
            </a:lvl1pPr>
          </a:lstStyle>
          <a:p>
            <a:pPr>
              <a:defRPr/>
            </a:pPr>
            <a:fld id="{04E55D7E-4887-473F-B660-B52F3DD03714}" type="datetimeFigureOut">
              <a:rPr lang="en-US"/>
              <a:pPr>
                <a:defRPr/>
              </a:pPr>
              <a:t>10/13/2017</a:t>
            </a:fld>
            <a:endParaRPr lang="en-US" dirty="0">
              <a:solidFill>
                <a:prstClr val="black">
                  <a:tint val="75000"/>
                </a:prstClr>
              </a:solidFill>
            </a:endParaRPr>
          </a:p>
        </p:txBody>
      </p:sp>
      <p:sp>
        <p:nvSpPr>
          <p:cNvPr id="10" name="Slide Number Placeholder 7">
            <a:extLst>
              <a:ext uri="{FF2B5EF4-FFF2-40B4-BE49-F238E27FC236}">
                <a16:creationId xmlns:a16="http://schemas.microsoft.com/office/drawing/2014/main" id="{2C247546-B501-486B-99A4-5EAF1B4ECB1D}"/>
              </a:ext>
            </a:extLst>
          </p:cNvPr>
          <p:cNvSpPr>
            <a:spLocks noGrp="1"/>
          </p:cNvSpPr>
          <p:nvPr>
            <p:ph type="sldNum" sz="quarter" idx="32"/>
          </p:nvPr>
        </p:nvSpPr>
        <p:spPr/>
        <p:txBody>
          <a:bodyPr/>
          <a:lstStyle>
            <a:lvl1pPr>
              <a:defRPr>
                <a:solidFill>
                  <a:srgbClr val="FFFFFF"/>
                </a:solidFill>
              </a:defRPr>
            </a:lvl1pPr>
          </a:lstStyle>
          <a:p>
            <a:pPr>
              <a:defRPr/>
            </a:pPr>
            <a:fld id="{5D343882-DB64-4729-80B9-3BB7C5FCF10E}" type="slidenum">
              <a:rPr lang="en-US"/>
              <a:pPr>
                <a:defRPr/>
              </a:pPr>
              <a:t>‹#›</a:t>
            </a:fld>
            <a:endParaRPr lang="en-US" dirty="0">
              <a:solidFill>
                <a:prstClr val="black">
                  <a:tint val="75000"/>
                </a:prstClr>
              </a:solidFill>
            </a:endParaRPr>
          </a:p>
        </p:txBody>
      </p:sp>
      <p:sp>
        <p:nvSpPr>
          <p:cNvPr id="11" name="Footer Placeholder 8">
            <a:extLst>
              <a:ext uri="{FF2B5EF4-FFF2-40B4-BE49-F238E27FC236}">
                <a16:creationId xmlns:a16="http://schemas.microsoft.com/office/drawing/2014/main" id="{569501F7-8D6C-43FD-A8BB-4C0D354E0736}"/>
              </a:ext>
            </a:extLst>
          </p:cNvPr>
          <p:cNvSpPr>
            <a:spLocks noGrp="1"/>
          </p:cNvSpPr>
          <p:nvPr>
            <p:ph type="ftr" sz="quarter" idx="33"/>
          </p:nvPr>
        </p:nvSpPr>
        <p:spPr/>
        <p:txBody>
          <a:bodyPr/>
          <a:lstStyle>
            <a:lvl1pPr>
              <a:defRPr/>
            </a:lvl1pPr>
          </a:lstStyle>
          <a:p>
            <a:pPr>
              <a:defRPr/>
            </a:pPr>
            <a:endParaRPr lang="en-US"/>
          </a:p>
        </p:txBody>
      </p:sp>
    </p:spTree>
    <p:extLst>
      <p:ext uri="{BB962C8B-B14F-4D97-AF65-F5344CB8AC3E}">
        <p14:creationId xmlns:p14="http://schemas.microsoft.com/office/powerpoint/2010/main" val="1660376892"/>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22AD97-7FF4-45BE-99B5-C16119CACAA3}"/>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884F128-3DA9-44DC-A52B-23DF969A3FA7}"/>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E4BD901-846D-45B8-83FA-DFA93DC72265}"/>
              </a:ext>
            </a:extLst>
          </p:cNvPr>
          <p:cNvSpPr>
            <a:spLocks noGrp="1"/>
          </p:cNvSpPr>
          <p:nvPr>
            <p:ph type="dt" sz="half" idx="10"/>
          </p:nvPr>
        </p:nvSpPr>
        <p:spPr/>
        <p:txBody>
          <a:bodyPr/>
          <a:lstStyle/>
          <a:p>
            <a:fld id="{0BB7C948-0621-45D5-BE0F-39CC1C47978A}" type="datetimeFigureOut">
              <a:rPr lang="en-US" smtClean="0"/>
              <a:t>10/13/2017</a:t>
            </a:fld>
            <a:endParaRPr lang="en-US"/>
          </a:p>
        </p:txBody>
      </p:sp>
      <p:sp>
        <p:nvSpPr>
          <p:cNvPr id="5" name="Footer Placeholder 4">
            <a:extLst>
              <a:ext uri="{FF2B5EF4-FFF2-40B4-BE49-F238E27FC236}">
                <a16:creationId xmlns:a16="http://schemas.microsoft.com/office/drawing/2014/main" id="{9CF1D837-EA69-48D9-B128-B466C35F559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16D06B4-0B8B-46C2-B9F5-34A04FA249B2}"/>
              </a:ext>
            </a:extLst>
          </p:cNvPr>
          <p:cNvSpPr>
            <a:spLocks noGrp="1"/>
          </p:cNvSpPr>
          <p:nvPr>
            <p:ph type="sldNum" sz="quarter" idx="12"/>
          </p:nvPr>
        </p:nvSpPr>
        <p:spPr/>
        <p:txBody>
          <a:bodyPr/>
          <a:lstStyle/>
          <a:p>
            <a:fld id="{E6BD42B9-0EC8-458A-9EBA-9CAECB0E6AD2}" type="slidenum">
              <a:rPr lang="en-US" smtClean="0"/>
              <a:t>‹#›</a:t>
            </a:fld>
            <a:endParaRPr lang="en-US"/>
          </a:p>
        </p:txBody>
      </p:sp>
    </p:spTree>
    <p:extLst>
      <p:ext uri="{BB962C8B-B14F-4D97-AF65-F5344CB8AC3E}">
        <p14:creationId xmlns:p14="http://schemas.microsoft.com/office/powerpoint/2010/main" val="35813145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64F32C-C9DE-4FB5-A81C-8DA0AE4B88DE}"/>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EE1ECB04-6061-4697-BD2D-D7E4F67C19D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43088D53-DC3C-4668-89C7-7F35A244C968}"/>
              </a:ext>
            </a:extLst>
          </p:cNvPr>
          <p:cNvSpPr>
            <a:spLocks noGrp="1"/>
          </p:cNvSpPr>
          <p:nvPr>
            <p:ph type="dt" sz="half" idx="10"/>
          </p:nvPr>
        </p:nvSpPr>
        <p:spPr/>
        <p:txBody>
          <a:bodyPr/>
          <a:lstStyle/>
          <a:p>
            <a:fld id="{0BB7C948-0621-45D5-BE0F-39CC1C47978A}" type="datetimeFigureOut">
              <a:rPr lang="en-US" smtClean="0"/>
              <a:t>10/13/2017</a:t>
            </a:fld>
            <a:endParaRPr lang="en-US"/>
          </a:p>
        </p:txBody>
      </p:sp>
      <p:sp>
        <p:nvSpPr>
          <p:cNvPr id="5" name="Footer Placeholder 4">
            <a:extLst>
              <a:ext uri="{FF2B5EF4-FFF2-40B4-BE49-F238E27FC236}">
                <a16:creationId xmlns:a16="http://schemas.microsoft.com/office/drawing/2014/main" id="{70ADF0A1-8E55-476C-8950-E8564A8EF1B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39C423C-A554-4F1A-8F81-2FC6C837A7EE}"/>
              </a:ext>
            </a:extLst>
          </p:cNvPr>
          <p:cNvSpPr>
            <a:spLocks noGrp="1"/>
          </p:cNvSpPr>
          <p:nvPr>
            <p:ph type="sldNum" sz="quarter" idx="12"/>
          </p:nvPr>
        </p:nvSpPr>
        <p:spPr/>
        <p:txBody>
          <a:bodyPr/>
          <a:lstStyle/>
          <a:p>
            <a:fld id="{E6BD42B9-0EC8-458A-9EBA-9CAECB0E6AD2}" type="slidenum">
              <a:rPr lang="en-US" smtClean="0"/>
              <a:t>‹#›</a:t>
            </a:fld>
            <a:endParaRPr lang="en-US"/>
          </a:p>
        </p:txBody>
      </p:sp>
    </p:spTree>
    <p:extLst>
      <p:ext uri="{BB962C8B-B14F-4D97-AF65-F5344CB8AC3E}">
        <p14:creationId xmlns:p14="http://schemas.microsoft.com/office/powerpoint/2010/main" val="2350501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9E128E-E5BE-4ADD-B353-8F916C2ED64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4614426-8B08-4138-B18E-28FCAF8A46E4}"/>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2B3249A5-0C20-42C2-869D-D4362480AF5B}"/>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427B8862-B8C2-4A99-9292-736C6ECBEEB7}"/>
              </a:ext>
            </a:extLst>
          </p:cNvPr>
          <p:cNvSpPr>
            <a:spLocks noGrp="1"/>
          </p:cNvSpPr>
          <p:nvPr>
            <p:ph type="dt" sz="half" idx="10"/>
          </p:nvPr>
        </p:nvSpPr>
        <p:spPr/>
        <p:txBody>
          <a:bodyPr/>
          <a:lstStyle/>
          <a:p>
            <a:fld id="{0BB7C948-0621-45D5-BE0F-39CC1C47978A}" type="datetimeFigureOut">
              <a:rPr lang="en-US" smtClean="0"/>
              <a:t>10/13/2017</a:t>
            </a:fld>
            <a:endParaRPr lang="en-US"/>
          </a:p>
        </p:txBody>
      </p:sp>
      <p:sp>
        <p:nvSpPr>
          <p:cNvPr id="6" name="Footer Placeholder 5">
            <a:extLst>
              <a:ext uri="{FF2B5EF4-FFF2-40B4-BE49-F238E27FC236}">
                <a16:creationId xmlns:a16="http://schemas.microsoft.com/office/drawing/2014/main" id="{92726AB6-43CD-46BF-AB80-161FC99754E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0A59AE2-B6EC-4671-B451-3BB249097A1F}"/>
              </a:ext>
            </a:extLst>
          </p:cNvPr>
          <p:cNvSpPr>
            <a:spLocks noGrp="1"/>
          </p:cNvSpPr>
          <p:nvPr>
            <p:ph type="sldNum" sz="quarter" idx="12"/>
          </p:nvPr>
        </p:nvSpPr>
        <p:spPr/>
        <p:txBody>
          <a:bodyPr/>
          <a:lstStyle/>
          <a:p>
            <a:fld id="{E6BD42B9-0EC8-458A-9EBA-9CAECB0E6AD2}" type="slidenum">
              <a:rPr lang="en-US" smtClean="0"/>
              <a:t>‹#›</a:t>
            </a:fld>
            <a:endParaRPr lang="en-US"/>
          </a:p>
        </p:txBody>
      </p:sp>
    </p:spTree>
    <p:extLst>
      <p:ext uri="{BB962C8B-B14F-4D97-AF65-F5344CB8AC3E}">
        <p14:creationId xmlns:p14="http://schemas.microsoft.com/office/powerpoint/2010/main" val="1940921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41AF74-92B1-4B2A-8A48-7A36ECDFFFD6}"/>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BB253DE3-AF24-4F31-A24A-E4E51B53320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DC2AD5C4-30F0-4D56-95DC-C6C97E4FED63}"/>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17811E50-F34E-4921-8B07-A5D7E5AEDC8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25E37D6D-94F5-4580-B3EE-53CA3DF0D2AB}"/>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F11820CC-B6E1-4F23-8261-8758824208F2}"/>
              </a:ext>
            </a:extLst>
          </p:cNvPr>
          <p:cNvSpPr>
            <a:spLocks noGrp="1"/>
          </p:cNvSpPr>
          <p:nvPr>
            <p:ph type="dt" sz="half" idx="10"/>
          </p:nvPr>
        </p:nvSpPr>
        <p:spPr/>
        <p:txBody>
          <a:bodyPr/>
          <a:lstStyle/>
          <a:p>
            <a:fld id="{0BB7C948-0621-45D5-BE0F-39CC1C47978A}" type="datetimeFigureOut">
              <a:rPr lang="en-US" smtClean="0"/>
              <a:t>10/13/2017</a:t>
            </a:fld>
            <a:endParaRPr lang="en-US"/>
          </a:p>
        </p:txBody>
      </p:sp>
      <p:sp>
        <p:nvSpPr>
          <p:cNvPr id="8" name="Footer Placeholder 7">
            <a:extLst>
              <a:ext uri="{FF2B5EF4-FFF2-40B4-BE49-F238E27FC236}">
                <a16:creationId xmlns:a16="http://schemas.microsoft.com/office/drawing/2014/main" id="{A1AF0678-F5E9-4C9A-A793-C2C2D842E327}"/>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D09E7BC2-1E4F-45B9-BC7E-4E3494924C54}"/>
              </a:ext>
            </a:extLst>
          </p:cNvPr>
          <p:cNvSpPr>
            <a:spLocks noGrp="1"/>
          </p:cNvSpPr>
          <p:nvPr>
            <p:ph type="sldNum" sz="quarter" idx="12"/>
          </p:nvPr>
        </p:nvSpPr>
        <p:spPr/>
        <p:txBody>
          <a:bodyPr/>
          <a:lstStyle/>
          <a:p>
            <a:fld id="{E6BD42B9-0EC8-458A-9EBA-9CAECB0E6AD2}" type="slidenum">
              <a:rPr lang="en-US" smtClean="0"/>
              <a:t>‹#›</a:t>
            </a:fld>
            <a:endParaRPr lang="en-US"/>
          </a:p>
        </p:txBody>
      </p:sp>
    </p:spTree>
    <p:extLst>
      <p:ext uri="{BB962C8B-B14F-4D97-AF65-F5344CB8AC3E}">
        <p14:creationId xmlns:p14="http://schemas.microsoft.com/office/powerpoint/2010/main" val="9032402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BBCD94-79B0-4332-8166-6839A7B09EE2}"/>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27CC2B4E-61C7-4A9D-B505-625EF10073D7}"/>
              </a:ext>
            </a:extLst>
          </p:cNvPr>
          <p:cNvSpPr>
            <a:spLocks noGrp="1"/>
          </p:cNvSpPr>
          <p:nvPr>
            <p:ph type="dt" sz="half" idx="10"/>
          </p:nvPr>
        </p:nvSpPr>
        <p:spPr/>
        <p:txBody>
          <a:bodyPr/>
          <a:lstStyle/>
          <a:p>
            <a:fld id="{0BB7C948-0621-45D5-BE0F-39CC1C47978A}" type="datetimeFigureOut">
              <a:rPr lang="en-US" smtClean="0"/>
              <a:t>10/13/2017</a:t>
            </a:fld>
            <a:endParaRPr lang="en-US"/>
          </a:p>
        </p:txBody>
      </p:sp>
      <p:sp>
        <p:nvSpPr>
          <p:cNvPr id="4" name="Footer Placeholder 3">
            <a:extLst>
              <a:ext uri="{FF2B5EF4-FFF2-40B4-BE49-F238E27FC236}">
                <a16:creationId xmlns:a16="http://schemas.microsoft.com/office/drawing/2014/main" id="{BD552347-9352-437A-9841-028722135CE7}"/>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DE45E85A-587D-4B11-ACB4-62326BFDAAED}"/>
              </a:ext>
            </a:extLst>
          </p:cNvPr>
          <p:cNvSpPr>
            <a:spLocks noGrp="1"/>
          </p:cNvSpPr>
          <p:nvPr>
            <p:ph type="sldNum" sz="quarter" idx="12"/>
          </p:nvPr>
        </p:nvSpPr>
        <p:spPr/>
        <p:txBody>
          <a:bodyPr/>
          <a:lstStyle/>
          <a:p>
            <a:fld id="{E6BD42B9-0EC8-458A-9EBA-9CAECB0E6AD2}" type="slidenum">
              <a:rPr lang="en-US" smtClean="0"/>
              <a:t>‹#›</a:t>
            </a:fld>
            <a:endParaRPr lang="en-US"/>
          </a:p>
        </p:txBody>
      </p:sp>
    </p:spTree>
    <p:extLst>
      <p:ext uri="{BB962C8B-B14F-4D97-AF65-F5344CB8AC3E}">
        <p14:creationId xmlns:p14="http://schemas.microsoft.com/office/powerpoint/2010/main" val="15996846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4C18D64-B226-44E5-8310-E29C1079B45B}"/>
              </a:ext>
            </a:extLst>
          </p:cNvPr>
          <p:cNvSpPr>
            <a:spLocks noGrp="1"/>
          </p:cNvSpPr>
          <p:nvPr>
            <p:ph type="dt" sz="half" idx="10"/>
          </p:nvPr>
        </p:nvSpPr>
        <p:spPr/>
        <p:txBody>
          <a:bodyPr/>
          <a:lstStyle/>
          <a:p>
            <a:fld id="{0BB7C948-0621-45D5-BE0F-39CC1C47978A}" type="datetimeFigureOut">
              <a:rPr lang="en-US" smtClean="0"/>
              <a:t>10/13/2017</a:t>
            </a:fld>
            <a:endParaRPr lang="en-US"/>
          </a:p>
        </p:txBody>
      </p:sp>
      <p:sp>
        <p:nvSpPr>
          <p:cNvPr id="3" name="Footer Placeholder 2">
            <a:extLst>
              <a:ext uri="{FF2B5EF4-FFF2-40B4-BE49-F238E27FC236}">
                <a16:creationId xmlns:a16="http://schemas.microsoft.com/office/drawing/2014/main" id="{3861BE95-F856-411D-88F7-CDAF23D2474B}"/>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9BBCE5A0-0804-4063-91D6-07C60FD9CB3D}"/>
              </a:ext>
            </a:extLst>
          </p:cNvPr>
          <p:cNvSpPr>
            <a:spLocks noGrp="1"/>
          </p:cNvSpPr>
          <p:nvPr>
            <p:ph type="sldNum" sz="quarter" idx="12"/>
          </p:nvPr>
        </p:nvSpPr>
        <p:spPr/>
        <p:txBody>
          <a:bodyPr/>
          <a:lstStyle/>
          <a:p>
            <a:fld id="{E6BD42B9-0EC8-458A-9EBA-9CAECB0E6AD2}" type="slidenum">
              <a:rPr lang="en-US" smtClean="0"/>
              <a:t>‹#›</a:t>
            </a:fld>
            <a:endParaRPr lang="en-US"/>
          </a:p>
        </p:txBody>
      </p:sp>
    </p:spTree>
    <p:extLst>
      <p:ext uri="{BB962C8B-B14F-4D97-AF65-F5344CB8AC3E}">
        <p14:creationId xmlns:p14="http://schemas.microsoft.com/office/powerpoint/2010/main" val="19361739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160615-2B37-4455-AAA8-69B48104C6B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BFEF7241-DE36-4824-BBCE-A6904059A4C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23709C21-09B5-425D-9015-F9CE3954469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58F76373-8FB9-407C-8CB0-420B9124A6E4}"/>
              </a:ext>
            </a:extLst>
          </p:cNvPr>
          <p:cNvSpPr>
            <a:spLocks noGrp="1"/>
          </p:cNvSpPr>
          <p:nvPr>
            <p:ph type="dt" sz="half" idx="10"/>
          </p:nvPr>
        </p:nvSpPr>
        <p:spPr/>
        <p:txBody>
          <a:bodyPr/>
          <a:lstStyle/>
          <a:p>
            <a:fld id="{0BB7C948-0621-45D5-BE0F-39CC1C47978A}" type="datetimeFigureOut">
              <a:rPr lang="en-US" smtClean="0"/>
              <a:t>10/13/2017</a:t>
            </a:fld>
            <a:endParaRPr lang="en-US"/>
          </a:p>
        </p:txBody>
      </p:sp>
      <p:sp>
        <p:nvSpPr>
          <p:cNvPr id="6" name="Footer Placeholder 5">
            <a:extLst>
              <a:ext uri="{FF2B5EF4-FFF2-40B4-BE49-F238E27FC236}">
                <a16:creationId xmlns:a16="http://schemas.microsoft.com/office/drawing/2014/main" id="{B767FE15-8D8A-4B0F-B873-C82DD0B4119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052D44E-5961-4B6A-9CF4-09D514614E3B}"/>
              </a:ext>
            </a:extLst>
          </p:cNvPr>
          <p:cNvSpPr>
            <a:spLocks noGrp="1"/>
          </p:cNvSpPr>
          <p:nvPr>
            <p:ph type="sldNum" sz="quarter" idx="12"/>
          </p:nvPr>
        </p:nvSpPr>
        <p:spPr/>
        <p:txBody>
          <a:bodyPr/>
          <a:lstStyle/>
          <a:p>
            <a:fld id="{E6BD42B9-0EC8-458A-9EBA-9CAECB0E6AD2}" type="slidenum">
              <a:rPr lang="en-US" smtClean="0"/>
              <a:t>‹#›</a:t>
            </a:fld>
            <a:endParaRPr lang="en-US"/>
          </a:p>
        </p:txBody>
      </p:sp>
    </p:spTree>
    <p:extLst>
      <p:ext uri="{BB962C8B-B14F-4D97-AF65-F5344CB8AC3E}">
        <p14:creationId xmlns:p14="http://schemas.microsoft.com/office/powerpoint/2010/main" val="2334909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FB2B5A-6494-4F25-8EDF-30B38566C67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B56A8A65-0F82-4AE8-9440-ACE0D6E797A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A27BA251-702B-4D40-B210-C7905826379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C8761909-9EDF-4821-9BAB-778A914E677B}"/>
              </a:ext>
            </a:extLst>
          </p:cNvPr>
          <p:cNvSpPr>
            <a:spLocks noGrp="1"/>
          </p:cNvSpPr>
          <p:nvPr>
            <p:ph type="dt" sz="half" idx="10"/>
          </p:nvPr>
        </p:nvSpPr>
        <p:spPr/>
        <p:txBody>
          <a:bodyPr/>
          <a:lstStyle/>
          <a:p>
            <a:fld id="{0BB7C948-0621-45D5-BE0F-39CC1C47978A}" type="datetimeFigureOut">
              <a:rPr lang="en-US" smtClean="0"/>
              <a:t>10/13/2017</a:t>
            </a:fld>
            <a:endParaRPr lang="en-US"/>
          </a:p>
        </p:txBody>
      </p:sp>
      <p:sp>
        <p:nvSpPr>
          <p:cNvPr id="6" name="Footer Placeholder 5">
            <a:extLst>
              <a:ext uri="{FF2B5EF4-FFF2-40B4-BE49-F238E27FC236}">
                <a16:creationId xmlns:a16="http://schemas.microsoft.com/office/drawing/2014/main" id="{7B36210B-38F8-4970-BE77-57A13AE377B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A14A0E2-7C52-43DE-A7F7-DB660B748D72}"/>
              </a:ext>
            </a:extLst>
          </p:cNvPr>
          <p:cNvSpPr>
            <a:spLocks noGrp="1"/>
          </p:cNvSpPr>
          <p:nvPr>
            <p:ph type="sldNum" sz="quarter" idx="12"/>
          </p:nvPr>
        </p:nvSpPr>
        <p:spPr/>
        <p:txBody>
          <a:bodyPr/>
          <a:lstStyle/>
          <a:p>
            <a:fld id="{E6BD42B9-0EC8-458A-9EBA-9CAECB0E6AD2}" type="slidenum">
              <a:rPr lang="en-US" smtClean="0"/>
              <a:t>‹#›</a:t>
            </a:fld>
            <a:endParaRPr lang="en-US"/>
          </a:p>
        </p:txBody>
      </p:sp>
    </p:spTree>
    <p:extLst>
      <p:ext uri="{BB962C8B-B14F-4D97-AF65-F5344CB8AC3E}">
        <p14:creationId xmlns:p14="http://schemas.microsoft.com/office/powerpoint/2010/main" val="10664992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A5BA398-F612-4A84-BBC0-0CB2CD3FA56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A8C1E7F8-635B-47FF-9FA0-114C47F29B1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4743F44-3C0D-43D1-9B69-9DCD45F0984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BB7C948-0621-45D5-BE0F-39CC1C47978A}" type="datetimeFigureOut">
              <a:rPr lang="en-US" smtClean="0"/>
              <a:t>10/13/2017</a:t>
            </a:fld>
            <a:endParaRPr lang="en-US"/>
          </a:p>
        </p:txBody>
      </p:sp>
      <p:sp>
        <p:nvSpPr>
          <p:cNvPr id="5" name="Footer Placeholder 4">
            <a:extLst>
              <a:ext uri="{FF2B5EF4-FFF2-40B4-BE49-F238E27FC236}">
                <a16:creationId xmlns:a16="http://schemas.microsoft.com/office/drawing/2014/main" id="{34E0022D-7037-41F2-ACCC-D2D523C05AA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414FA37F-7F12-411A-B564-99132E8ED06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6BD42B9-0EC8-458A-9EBA-9CAECB0E6AD2}" type="slidenum">
              <a:rPr lang="en-US" smtClean="0"/>
              <a:t>‹#›</a:t>
            </a:fld>
            <a:endParaRPr lang="en-US"/>
          </a:p>
        </p:txBody>
      </p:sp>
    </p:spTree>
    <p:extLst>
      <p:ext uri="{BB962C8B-B14F-4D97-AF65-F5344CB8AC3E}">
        <p14:creationId xmlns:p14="http://schemas.microsoft.com/office/powerpoint/2010/main" val="123273321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0.xml"/><Relationship Id="rId1" Type="http://schemas.openxmlformats.org/officeDocument/2006/relationships/slideLayout" Target="../slideLayouts/slideLayout13.xml"/><Relationship Id="rId5" Type="http://schemas.openxmlformats.org/officeDocument/2006/relationships/hyperlink" Target="http://visible-learning.org/" TargetMode="External"/><Relationship Id="rId4" Type="http://schemas.openxmlformats.org/officeDocument/2006/relationships/image" Target="../media/image6.jpeg"/></Relationships>
</file>

<file path=ppt/slides/_rels/slide11.xml.rels><?xml version="1.0" encoding="UTF-8" standalone="yes"?>
<Relationships xmlns="http://schemas.openxmlformats.org/package/2006/relationships"><Relationship Id="rId3" Type="http://schemas.openxmlformats.org/officeDocument/2006/relationships/hyperlink" Target="https://vimeo.com/112660487"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www.pdesas.org/" TargetMode="External"/><Relationship Id="rId2" Type="http://schemas.openxmlformats.org/officeDocument/2006/relationships/notesSlide" Target="../notesSlides/notesSlide14.xml"/><Relationship Id="rId1" Type="http://schemas.openxmlformats.org/officeDocument/2006/relationships/slideLayout" Target="../slideLayouts/slideLayout6.xml"/><Relationship Id="rId5" Type="http://schemas.openxmlformats.org/officeDocument/2006/relationships/hyperlink" Target="http://www.visible-learning.org/" TargetMode="External"/><Relationship Id="rId4" Type="http://schemas.openxmlformats.org/officeDocument/2006/relationships/hyperlink" Target="http://education.cu-portland.edu/category/blog/ed-leadership/"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hyperlink" Target="http://bit.ly/1dyTC6o"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jpg&amp;ehk=dTrJweGLLusqypBVroAosw&amp;r=0&amp;pid=OfficeInsert"/><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hyperlink" Target="https://spring12ell.wikispaces.com/Visualization"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hyperlink" Target="http://tinyurl.com/kq96qer"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0034" name="Rectangle 2">
            <a:extLst>
              <a:ext uri="{FF2B5EF4-FFF2-40B4-BE49-F238E27FC236}">
                <a16:creationId xmlns:a16="http://schemas.microsoft.com/office/drawing/2014/main" id="{9D51B451-9DD6-4FDA-A539-CF0688F21E7C}"/>
              </a:ext>
            </a:extLst>
          </p:cNvPr>
          <p:cNvSpPr>
            <a:spLocks noGrp="1" noChangeArrowheads="1"/>
          </p:cNvSpPr>
          <p:nvPr>
            <p:ph type="ctrTitle"/>
          </p:nvPr>
        </p:nvSpPr>
        <p:spPr>
          <a:xfrm>
            <a:off x="1905000" y="762000"/>
            <a:ext cx="8153400" cy="2006600"/>
          </a:xfrm>
        </p:spPr>
        <p:txBody>
          <a:bodyPr>
            <a:normAutofit/>
          </a:bodyPr>
          <a:lstStyle/>
          <a:p>
            <a:pPr eaLnBrk="1" hangingPunct="1"/>
            <a:r>
              <a:rPr lang="en-US" altLang="en-US" b="1" dirty="0"/>
              <a:t>Instructional Influences</a:t>
            </a:r>
          </a:p>
        </p:txBody>
      </p:sp>
      <p:sp>
        <p:nvSpPr>
          <p:cNvPr id="3" name="Subtitle 2">
            <a:extLst>
              <a:ext uri="{FF2B5EF4-FFF2-40B4-BE49-F238E27FC236}">
                <a16:creationId xmlns:a16="http://schemas.microsoft.com/office/drawing/2014/main" id="{2E3D921C-C007-4A16-BC4A-7F73ED8A114D}"/>
              </a:ext>
            </a:extLst>
          </p:cNvPr>
          <p:cNvSpPr>
            <a:spLocks noGrp="1"/>
          </p:cNvSpPr>
          <p:nvPr>
            <p:ph type="subTitle" idx="1"/>
          </p:nvPr>
        </p:nvSpPr>
        <p:spPr/>
        <p:txBody>
          <a:bodyPr/>
          <a:lstStyle/>
          <a:p>
            <a:r>
              <a:rPr lang="en-US" dirty="0"/>
              <a:t>Referencing John Hattie’s work</a:t>
            </a:r>
          </a:p>
          <a:p>
            <a:r>
              <a:rPr lang="en-US" i="1" dirty="0"/>
              <a:t>Visible Learning for Teachers: Maximizing Impact on Learning</a:t>
            </a:r>
            <a:r>
              <a:rPr lang="en-US" dirty="0"/>
              <a:t>, 2012</a:t>
            </a:r>
          </a:p>
        </p:txBody>
      </p:sp>
    </p:spTree>
    <p:extLst>
      <p:ext uri="{BB962C8B-B14F-4D97-AF65-F5344CB8AC3E}">
        <p14:creationId xmlns:p14="http://schemas.microsoft.com/office/powerpoint/2010/main" val="93810433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3586" name="Picture 5" descr="All+Visible+Learning+Books.png">
            <a:extLst>
              <a:ext uri="{FF2B5EF4-FFF2-40B4-BE49-F238E27FC236}">
                <a16:creationId xmlns:a16="http://schemas.microsoft.com/office/drawing/2014/main" id="{92B093E7-4AF3-45A1-AA2E-1D9888FA439D}"/>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752600" y="260350"/>
            <a:ext cx="7121525" cy="307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TextBox 12">
            <a:extLst>
              <a:ext uri="{FF2B5EF4-FFF2-40B4-BE49-F238E27FC236}">
                <a16:creationId xmlns:a16="http://schemas.microsoft.com/office/drawing/2014/main" id="{8A153DAA-F4CE-4B11-9E1D-876D3A29791F}"/>
              </a:ext>
            </a:extLst>
          </p:cNvPr>
          <p:cNvSpPr txBox="1"/>
          <p:nvPr/>
        </p:nvSpPr>
        <p:spPr>
          <a:xfrm>
            <a:off x="1752600" y="3810000"/>
            <a:ext cx="8915400" cy="2662238"/>
          </a:xfrm>
          <a:prstGeom prst="rect">
            <a:avLst/>
          </a:prstGeom>
          <a:noFill/>
        </p:spPr>
        <p:txBody>
          <a:bodyPr>
            <a:spAutoFit/>
          </a:bodyPr>
          <a:lstStyle/>
          <a:p>
            <a:pPr>
              <a:defRPr/>
            </a:pPr>
            <a:r>
              <a:rPr lang="en-US" sz="2400" dirty="0">
                <a:latin typeface="Calibri" panose="020F0502020204030204" pitchFamily="34" charset="0"/>
              </a:rPr>
              <a:t>John Hattie’s research is based on over </a:t>
            </a:r>
          </a:p>
          <a:p>
            <a:pPr marL="342900" indent="-342900">
              <a:buClr>
                <a:srgbClr val="36A9EC"/>
              </a:buClr>
              <a:buFont typeface="Arial" panose="020B0604020202020204" pitchFamily="34" charset="0"/>
              <a:buChar char="•"/>
              <a:defRPr/>
            </a:pPr>
            <a:r>
              <a:rPr lang="en-US" sz="2400" dirty="0">
                <a:latin typeface="Calibri" panose="020F0502020204030204" pitchFamily="34" charset="0"/>
              </a:rPr>
              <a:t> 1,137 meta-analyses, </a:t>
            </a:r>
          </a:p>
          <a:p>
            <a:pPr marL="342900" indent="-342900">
              <a:buClr>
                <a:srgbClr val="36A9EC"/>
              </a:buClr>
              <a:buFont typeface="Arial" panose="020B0604020202020204" pitchFamily="34" charset="0"/>
              <a:buChar char="•"/>
              <a:defRPr/>
            </a:pPr>
            <a:r>
              <a:rPr lang="en-US" sz="2400" dirty="0">
                <a:latin typeface="Calibri" panose="020F0502020204030204" pitchFamily="34" charset="0"/>
              </a:rPr>
              <a:t> 50,000 studies and </a:t>
            </a:r>
          </a:p>
          <a:p>
            <a:pPr marL="342900" indent="-342900">
              <a:buClr>
                <a:srgbClr val="36A9EC"/>
              </a:buClr>
              <a:buFont typeface="Arial" panose="020B0604020202020204" pitchFamily="34" charset="0"/>
              <a:buChar char="•"/>
              <a:defRPr/>
            </a:pPr>
            <a:r>
              <a:rPr lang="en-US" sz="2400" dirty="0">
                <a:latin typeface="Calibri" panose="020F0502020204030204" pitchFamily="34" charset="0"/>
              </a:rPr>
              <a:t> 260,000,000 students</a:t>
            </a:r>
          </a:p>
          <a:p>
            <a:pPr marL="285750" indent="-285750">
              <a:buClr>
                <a:srgbClr val="36A9EC"/>
              </a:buClr>
              <a:buFont typeface="Wingdings" charset="2"/>
              <a:buChar char="u"/>
              <a:defRPr/>
            </a:pPr>
            <a:endParaRPr lang="en-US" sz="2400" dirty="0">
              <a:latin typeface="Calibri" panose="020F0502020204030204" pitchFamily="34" charset="0"/>
            </a:endParaRPr>
          </a:p>
          <a:p>
            <a:pPr>
              <a:buClr>
                <a:srgbClr val="36A9EC"/>
              </a:buClr>
              <a:defRPr/>
            </a:pPr>
            <a:r>
              <a:rPr lang="en-US" sz="2300" b="1" i="1" dirty="0">
                <a:latin typeface="Calibri" panose="020F0502020204030204" pitchFamily="34" charset="0"/>
              </a:rPr>
              <a:t>Purpose</a:t>
            </a:r>
            <a:r>
              <a:rPr lang="en-US" sz="2300" i="1" dirty="0">
                <a:latin typeface="Calibri" panose="020F0502020204030204" pitchFamily="34" charset="0"/>
              </a:rPr>
              <a:t>: to discover the most positive impacts on student achievement</a:t>
            </a:r>
          </a:p>
          <a:p>
            <a:pPr>
              <a:buClr>
                <a:srgbClr val="36A9EC"/>
              </a:buClr>
              <a:defRPr/>
            </a:pPr>
            <a:endParaRPr lang="en-US" sz="2400" dirty="0">
              <a:latin typeface="Calibri" panose="020F0502020204030204" pitchFamily="34" charset="0"/>
            </a:endParaRPr>
          </a:p>
        </p:txBody>
      </p:sp>
      <p:pic>
        <p:nvPicPr>
          <p:cNvPr id="323588" name="Picture 7" descr="Hattie.jpeg">
            <a:extLst>
              <a:ext uri="{FF2B5EF4-FFF2-40B4-BE49-F238E27FC236}">
                <a16:creationId xmlns:a16="http://schemas.microsoft.com/office/drawing/2014/main" id="{AEF4BAA4-BC49-4FBF-8C36-937C674B022D}"/>
              </a:ext>
            </a:extLst>
          </p:cNvPr>
          <p:cNvPicPr>
            <a:picLocks noChangeAspect="1"/>
          </p:cNvPicPr>
          <p:nvPr/>
        </p:nvPicPr>
        <p:blipFill>
          <a:blip r:embed="rId4">
            <a:extLst>
              <a:ext uri="{28A0092B-C50C-407E-A947-70E740481C1C}">
                <a14:useLocalDpi xmlns:a14="http://schemas.microsoft.com/office/drawing/2010/main" val="0"/>
              </a:ext>
            </a:extLst>
          </a:blip>
          <a:srcRect l="8826" t="3593"/>
          <a:stretch>
            <a:fillRect/>
          </a:stretch>
        </p:blipFill>
        <p:spPr bwMode="auto">
          <a:xfrm>
            <a:off x="8077200" y="1524000"/>
            <a:ext cx="2268538" cy="287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23589" name="Rectangle 1">
            <a:extLst>
              <a:ext uri="{FF2B5EF4-FFF2-40B4-BE49-F238E27FC236}">
                <a16:creationId xmlns:a16="http://schemas.microsoft.com/office/drawing/2014/main" id="{0CF86C45-E560-4FFC-8099-61F9D414B997}"/>
              </a:ext>
            </a:extLst>
          </p:cNvPr>
          <p:cNvSpPr>
            <a:spLocks noChangeArrowheads="1"/>
          </p:cNvSpPr>
          <p:nvPr/>
        </p:nvSpPr>
        <p:spPr bwMode="auto">
          <a:xfrm>
            <a:off x="6381750" y="4594225"/>
            <a:ext cx="3625850"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en-US" altLang="en-US" sz="2400">
                <a:latin typeface="Aharoni" pitchFamily="2" charset="0"/>
                <a:cs typeface="Aharoni" pitchFamily="2" charset="0"/>
                <a:hlinkClick r:id="rId5"/>
              </a:rPr>
              <a:t>http://visible-learning.org/</a:t>
            </a:r>
            <a:endParaRPr lang="en-US" altLang="en-US" sz="2400">
              <a:latin typeface="Aharoni" pitchFamily="2" charset="0"/>
              <a:cs typeface="Aharoni" pitchFamily="2" charset="0"/>
            </a:endParaRPr>
          </a:p>
          <a:p>
            <a:pPr>
              <a:spcBef>
                <a:spcPct val="0"/>
              </a:spcBef>
              <a:buFontTx/>
              <a:buNone/>
            </a:pPr>
            <a:endParaRPr lang="en-US" altLang="en-US" sz="2400">
              <a:latin typeface="Aharoni" pitchFamily="2" charset="0"/>
              <a:cs typeface="Aharoni" pitchFamily="2" charset="0"/>
            </a:endParaRPr>
          </a:p>
        </p:txBody>
      </p:sp>
    </p:spTree>
    <p:extLst>
      <p:ext uri="{BB962C8B-B14F-4D97-AF65-F5344CB8AC3E}">
        <p14:creationId xmlns:p14="http://schemas.microsoft.com/office/powerpoint/2010/main" val="3039100998"/>
      </p:ext>
    </p:extLst>
  </p:cSld>
  <p:clrMapOvr>
    <a:masterClrMapping/>
  </p:clrMapOvr>
  <p:transition>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Title 1">
            <a:extLst>
              <a:ext uri="{FF2B5EF4-FFF2-40B4-BE49-F238E27FC236}">
                <a16:creationId xmlns:a16="http://schemas.microsoft.com/office/drawing/2014/main" id="{415B5280-AE5F-41D6-8973-D67B9B982FAB}"/>
              </a:ext>
            </a:extLst>
          </p:cNvPr>
          <p:cNvSpPr>
            <a:spLocks noGrp="1"/>
          </p:cNvSpPr>
          <p:nvPr>
            <p:ph type="title"/>
          </p:nvPr>
        </p:nvSpPr>
        <p:spPr/>
        <p:txBody>
          <a:bodyPr/>
          <a:lstStyle/>
          <a:p>
            <a:pPr algn="ctr">
              <a:defRPr/>
            </a:pPr>
            <a:r>
              <a:rPr lang="en-US" altLang="en-US" b="1" dirty="0">
                <a:solidFill>
                  <a:schemeClr val="accent2">
                    <a:lumMod val="75000"/>
                  </a:schemeClr>
                </a:solidFill>
              </a:rPr>
              <a:t>Final Thoughts on Mind Frames</a:t>
            </a:r>
          </a:p>
        </p:txBody>
      </p:sp>
      <p:sp>
        <p:nvSpPr>
          <p:cNvPr id="5" name="Content Placeholder 4">
            <a:extLst>
              <a:ext uri="{FF2B5EF4-FFF2-40B4-BE49-F238E27FC236}">
                <a16:creationId xmlns:a16="http://schemas.microsoft.com/office/drawing/2014/main" id="{AB855C02-CE05-45C9-A0AA-35EB820C4373}"/>
              </a:ext>
            </a:extLst>
          </p:cNvPr>
          <p:cNvSpPr>
            <a:spLocks noGrp="1"/>
          </p:cNvSpPr>
          <p:nvPr>
            <p:ph idx="1"/>
          </p:nvPr>
        </p:nvSpPr>
        <p:spPr>
          <a:xfrm>
            <a:off x="1524000" y="1277938"/>
            <a:ext cx="9296400" cy="4527550"/>
          </a:xfrm>
        </p:spPr>
        <p:txBody>
          <a:bodyPr/>
          <a:lstStyle/>
          <a:p>
            <a:pPr marL="0" indent="0" algn="ctr">
              <a:buFontTx/>
              <a:buNone/>
              <a:defRPr/>
            </a:pPr>
            <a:r>
              <a:rPr lang="en-US" dirty="0"/>
              <a:t>Reflect on your own education settings. What can you, as a leader, do (or already do) to impact the mindsets of your low-and-mid-effect teachers?</a:t>
            </a:r>
          </a:p>
          <a:p>
            <a:pPr marL="0" indent="0" algn="ctr">
              <a:buFontTx/>
              <a:buNone/>
              <a:defRPr/>
            </a:pPr>
            <a:endParaRPr lang="en-US" dirty="0"/>
          </a:p>
          <a:p>
            <a:pPr algn="ctr">
              <a:defRPr/>
            </a:pPr>
            <a:endParaRPr lang="en-US" dirty="0"/>
          </a:p>
        </p:txBody>
      </p:sp>
      <p:sp>
        <p:nvSpPr>
          <p:cNvPr id="325636" name="Slide Number Placeholder 3">
            <a:extLst>
              <a:ext uri="{FF2B5EF4-FFF2-40B4-BE49-F238E27FC236}">
                <a16:creationId xmlns:a16="http://schemas.microsoft.com/office/drawing/2014/main" id="{36C5CA0B-8EFC-4554-871A-E30331E56B24}"/>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accent2"/>
                </a:solidFill>
                <a:latin typeface="Gill Sans MT" panose="020B0502020104020203" pitchFamily="34" charset="0"/>
              </a:defRPr>
            </a:lvl1pPr>
            <a:lvl2pPr marL="742950" indent="-285750">
              <a:spcBef>
                <a:spcPct val="20000"/>
              </a:spcBef>
              <a:buChar char="–"/>
              <a:defRPr sz="2800">
                <a:solidFill>
                  <a:schemeClr val="accent2"/>
                </a:solidFill>
                <a:latin typeface="Gill Sans MT" panose="020B0502020104020203" pitchFamily="34" charset="0"/>
              </a:defRPr>
            </a:lvl2pPr>
            <a:lvl3pPr marL="1143000" indent="-228600">
              <a:spcBef>
                <a:spcPct val="20000"/>
              </a:spcBef>
              <a:buChar char="•"/>
              <a:defRPr sz="2400">
                <a:solidFill>
                  <a:schemeClr val="accent2"/>
                </a:solidFill>
                <a:latin typeface="Gill Sans MT" panose="020B0502020104020203" pitchFamily="34" charset="0"/>
              </a:defRPr>
            </a:lvl3pPr>
            <a:lvl4pPr marL="1600200" indent="-228600">
              <a:spcBef>
                <a:spcPct val="20000"/>
              </a:spcBef>
              <a:buChar char="–"/>
              <a:defRPr sz="2000">
                <a:solidFill>
                  <a:schemeClr val="accent2"/>
                </a:solidFill>
                <a:latin typeface="Gill Sans MT" panose="020B0502020104020203" pitchFamily="34" charset="0"/>
              </a:defRPr>
            </a:lvl4pPr>
            <a:lvl5pPr marL="2057400" indent="-228600">
              <a:spcBef>
                <a:spcPct val="20000"/>
              </a:spcBef>
              <a:buChar char="»"/>
              <a:defRPr sz="2000">
                <a:solidFill>
                  <a:schemeClr val="accent2"/>
                </a:solidFill>
                <a:latin typeface="Gill Sans MT" panose="020B0502020104020203" pitchFamily="34" charset="0"/>
              </a:defRPr>
            </a:lvl5pPr>
            <a:lvl6pPr marL="2514600" indent="-228600" eaLnBrk="0" fontAlgn="base" hangingPunct="0">
              <a:spcBef>
                <a:spcPct val="20000"/>
              </a:spcBef>
              <a:spcAft>
                <a:spcPct val="0"/>
              </a:spcAft>
              <a:buChar char="»"/>
              <a:defRPr sz="2000">
                <a:solidFill>
                  <a:schemeClr val="accent2"/>
                </a:solidFill>
                <a:latin typeface="Gill Sans MT" panose="020B0502020104020203" pitchFamily="34" charset="0"/>
              </a:defRPr>
            </a:lvl6pPr>
            <a:lvl7pPr marL="2971800" indent="-228600" eaLnBrk="0" fontAlgn="base" hangingPunct="0">
              <a:spcBef>
                <a:spcPct val="20000"/>
              </a:spcBef>
              <a:spcAft>
                <a:spcPct val="0"/>
              </a:spcAft>
              <a:buChar char="»"/>
              <a:defRPr sz="2000">
                <a:solidFill>
                  <a:schemeClr val="accent2"/>
                </a:solidFill>
                <a:latin typeface="Gill Sans MT" panose="020B0502020104020203" pitchFamily="34" charset="0"/>
              </a:defRPr>
            </a:lvl7pPr>
            <a:lvl8pPr marL="3429000" indent="-228600" eaLnBrk="0" fontAlgn="base" hangingPunct="0">
              <a:spcBef>
                <a:spcPct val="20000"/>
              </a:spcBef>
              <a:spcAft>
                <a:spcPct val="0"/>
              </a:spcAft>
              <a:buChar char="»"/>
              <a:defRPr sz="2000">
                <a:solidFill>
                  <a:schemeClr val="accent2"/>
                </a:solidFill>
                <a:latin typeface="Gill Sans MT" panose="020B0502020104020203" pitchFamily="34" charset="0"/>
              </a:defRPr>
            </a:lvl8pPr>
            <a:lvl9pPr marL="3886200" indent="-228600" eaLnBrk="0" fontAlgn="base" hangingPunct="0">
              <a:spcBef>
                <a:spcPct val="20000"/>
              </a:spcBef>
              <a:spcAft>
                <a:spcPct val="0"/>
              </a:spcAft>
              <a:buChar char="»"/>
              <a:defRPr sz="2000">
                <a:solidFill>
                  <a:schemeClr val="accent2"/>
                </a:solidFill>
                <a:latin typeface="Gill Sans MT" panose="020B0502020104020203" pitchFamily="34" charset="0"/>
              </a:defRPr>
            </a:lvl9pPr>
          </a:lstStyle>
          <a:p>
            <a:pPr>
              <a:spcBef>
                <a:spcPct val="0"/>
              </a:spcBef>
              <a:buFontTx/>
              <a:buNone/>
            </a:pPr>
            <a:fld id="{80548609-92B8-4417-920D-F1DCF9953838}" type="slidenum">
              <a:rPr lang="en-US" altLang="en-US" sz="1400" smtClean="0">
                <a:solidFill>
                  <a:schemeClr val="tx1"/>
                </a:solidFill>
                <a:latin typeface="Arial" panose="020B0604020202020204" pitchFamily="34" charset="0"/>
              </a:rPr>
              <a:pPr>
                <a:spcBef>
                  <a:spcPct val="0"/>
                </a:spcBef>
                <a:buFontTx/>
                <a:buNone/>
              </a:pPr>
              <a:t>11</a:t>
            </a:fld>
            <a:endParaRPr lang="en-US" altLang="en-US" sz="1400">
              <a:solidFill>
                <a:schemeClr val="tx1"/>
              </a:solidFill>
              <a:latin typeface="Arial" panose="020B0604020202020204" pitchFamily="34" charset="0"/>
            </a:endParaRPr>
          </a:p>
        </p:txBody>
      </p:sp>
      <p:sp>
        <p:nvSpPr>
          <p:cNvPr id="325637" name="Rectangle 1">
            <a:extLst>
              <a:ext uri="{FF2B5EF4-FFF2-40B4-BE49-F238E27FC236}">
                <a16:creationId xmlns:a16="http://schemas.microsoft.com/office/drawing/2014/main" id="{C5B8E3BC-1B8E-45D1-B0A7-2CF5DAA07F13}"/>
              </a:ext>
            </a:extLst>
          </p:cNvPr>
          <p:cNvSpPr>
            <a:spLocks noChangeArrowheads="1"/>
          </p:cNvSpPr>
          <p:nvPr/>
        </p:nvSpPr>
        <p:spPr bwMode="auto">
          <a:xfrm>
            <a:off x="4241800" y="5921375"/>
            <a:ext cx="370840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accent2"/>
                </a:solidFill>
                <a:latin typeface="Gill Sans MT" panose="020B0502020104020203" pitchFamily="34" charset="0"/>
              </a:defRPr>
            </a:lvl1pPr>
            <a:lvl2pPr marL="742950" indent="-285750">
              <a:spcBef>
                <a:spcPct val="20000"/>
              </a:spcBef>
              <a:buChar char="–"/>
              <a:defRPr sz="2800">
                <a:solidFill>
                  <a:schemeClr val="accent2"/>
                </a:solidFill>
                <a:latin typeface="Gill Sans MT" panose="020B0502020104020203" pitchFamily="34" charset="0"/>
              </a:defRPr>
            </a:lvl2pPr>
            <a:lvl3pPr marL="1143000" indent="-228600">
              <a:spcBef>
                <a:spcPct val="20000"/>
              </a:spcBef>
              <a:buChar char="•"/>
              <a:defRPr sz="2400">
                <a:solidFill>
                  <a:schemeClr val="accent2"/>
                </a:solidFill>
                <a:latin typeface="Gill Sans MT" panose="020B0502020104020203" pitchFamily="34" charset="0"/>
              </a:defRPr>
            </a:lvl3pPr>
            <a:lvl4pPr marL="1600200" indent="-228600">
              <a:spcBef>
                <a:spcPct val="20000"/>
              </a:spcBef>
              <a:buChar char="–"/>
              <a:defRPr sz="2000">
                <a:solidFill>
                  <a:schemeClr val="accent2"/>
                </a:solidFill>
                <a:latin typeface="Gill Sans MT" panose="020B0502020104020203" pitchFamily="34" charset="0"/>
              </a:defRPr>
            </a:lvl4pPr>
            <a:lvl5pPr marL="2057400" indent="-228600">
              <a:spcBef>
                <a:spcPct val="20000"/>
              </a:spcBef>
              <a:buChar char="»"/>
              <a:defRPr sz="2000">
                <a:solidFill>
                  <a:schemeClr val="accent2"/>
                </a:solidFill>
                <a:latin typeface="Gill Sans MT" panose="020B0502020104020203" pitchFamily="34" charset="0"/>
              </a:defRPr>
            </a:lvl5pPr>
            <a:lvl6pPr marL="2514600" indent="-228600" eaLnBrk="0" fontAlgn="base" hangingPunct="0">
              <a:spcBef>
                <a:spcPct val="20000"/>
              </a:spcBef>
              <a:spcAft>
                <a:spcPct val="0"/>
              </a:spcAft>
              <a:buChar char="»"/>
              <a:defRPr sz="2000">
                <a:solidFill>
                  <a:schemeClr val="accent2"/>
                </a:solidFill>
                <a:latin typeface="Gill Sans MT" panose="020B0502020104020203" pitchFamily="34" charset="0"/>
              </a:defRPr>
            </a:lvl6pPr>
            <a:lvl7pPr marL="2971800" indent="-228600" eaLnBrk="0" fontAlgn="base" hangingPunct="0">
              <a:spcBef>
                <a:spcPct val="20000"/>
              </a:spcBef>
              <a:spcAft>
                <a:spcPct val="0"/>
              </a:spcAft>
              <a:buChar char="»"/>
              <a:defRPr sz="2000">
                <a:solidFill>
                  <a:schemeClr val="accent2"/>
                </a:solidFill>
                <a:latin typeface="Gill Sans MT" panose="020B0502020104020203" pitchFamily="34" charset="0"/>
              </a:defRPr>
            </a:lvl7pPr>
            <a:lvl8pPr marL="3429000" indent="-228600" eaLnBrk="0" fontAlgn="base" hangingPunct="0">
              <a:spcBef>
                <a:spcPct val="20000"/>
              </a:spcBef>
              <a:spcAft>
                <a:spcPct val="0"/>
              </a:spcAft>
              <a:buChar char="»"/>
              <a:defRPr sz="2000">
                <a:solidFill>
                  <a:schemeClr val="accent2"/>
                </a:solidFill>
                <a:latin typeface="Gill Sans MT" panose="020B0502020104020203" pitchFamily="34" charset="0"/>
              </a:defRPr>
            </a:lvl8pPr>
            <a:lvl9pPr marL="3886200" indent="-228600" eaLnBrk="0" fontAlgn="base" hangingPunct="0">
              <a:spcBef>
                <a:spcPct val="20000"/>
              </a:spcBef>
              <a:spcAft>
                <a:spcPct val="0"/>
              </a:spcAft>
              <a:buChar char="»"/>
              <a:defRPr sz="2000">
                <a:solidFill>
                  <a:schemeClr val="accent2"/>
                </a:solidFill>
                <a:latin typeface="Gill Sans MT" panose="020B0502020104020203" pitchFamily="34" charset="0"/>
              </a:defRPr>
            </a:lvl9pPr>
          </a:lstStyle>
          <a:p>
            <a:pPr>
              <a:spcBef>
                <a:spcPct val="0"/>
              </a:spcBef>
              <a:buFontTx/>
              <a:buNone/>
            </a:pPr>
            <a:r>
              <a:rPr lang="en-US" altLang="en-US" sz="1800">
                <a:solidFill>
                  <a:schemeClr val="tx1"/>
                </a:solidFill>
                <a:latin typeface="Comic Sans MS" panose="030F0702030302020204" pitchFamily="66" charset="0"/>
                <a:hlinkClick r:id="rId3"/>
              </a:rPr>
              <a:t>https://vimeo.com/112660487</a:t>
            </a:r>
            <a:endParaRPr lang="en-US" altLang="en-US" sz="1800">
              <a:solidFill>
                <a:schemeClr val="tx1"/>
              </a:solidFill>
              <a:latin typeface="Comic Sans MS" panose="030F0702030302020204" pitchFamily="66" charset="0"/>
            </a:endParaRPr>
          </a:p>
          <a:p>
            <a:pPr>
              <a:spcBef>
                <a:spcPct val="0"/>
              </a:spcBef>
              <a:buFontTx/>
              <a:buNone/>
            </a:pPr>
            <a:endParaRPr lang="en-US" altLang="en-US" sz="1800">
              <a:solidFill>
                <a:schemeClr val="tx1"/>
              </a:solidFill>
              <a:latin typeface="Comic Sans MS" panose="030F0702030302020204" pitchFamily="66" charset="0"/>
            </a:endParaRPr>
          </a:p>
        </p:txBody>
      </p:sp>
      <p:pic>
        <p:nvPicPr>
          <p:cNvPr id="325638" name="Picture 2">
            <a:extLst>
              <a:ext uri="{FF2B5EF4-FFF2-40B4-BE49-F238E27FC236}">
                <a16:creationId xmlns:a16="http://schemas.microsoft.com/office/drawing/2014/main" id="{2901510A-E9BD-4654-9D65-9C7120943D11}"/>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876800" y="3124200"/>
            <a:ext cx="2238375" cy="2368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7336518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82" name="Title 1">
            <a:extLst>
              <a:ext uri="{FF2B5EF4-FFF2-40B4-BE49-F238E27FC236}">
                <a16:creationId xmlns:a16="http://schemas.microsoft.com/office/drawing/2014/main" id="{836A3639-ECB0-4F16-A436-CEB8B340C693}"/>
              </a:ext>
            </a:extLst>
          </p:cNvPr>
          <p:cNvSpPr>
            <a:spLocks noGrp="1" noChangeArrowheads="1"/>
          </p:cNvSpPr>
          <p:nvPr>
            <p:ph type="title"/>
          </p:nvPr>
        </p:nvSpPr>
        <p:spPr/>
        <p:txBody>
          <a:bodyPr/>
          <a:lstStyle/>
          <a:p>
            <a:pPr algn="ctr"/>
            <a:r>
              <a:rPr lang="en-US" altLang="en-US" b="1"/>
              <a:t>Consider the Following</a:t>
            </a:r>
          </a:p>
        </p:txBody>
      </p:sp>
      <p:sp>
        <p:nvSpPr>
          <p:cNvPr id="3" name="Content Placeholder 2">
            <a:extLst>
              <a:ext uri="{FF2B5EF4-FFF2-40B4-BE49-F238E27FC236}">
                <a16:creationId xmlns:a16="http://schemas.microsoft.com/office/drawing/2014/main" id="{E6D15162-0DA8-44DF-9EC3-54C38A81EFD5}"/>
              </a:ext>
            </a:extLst>
          </p:cNvPr>
          <p:cNvSpPr>
            <a:spLocks noGrp="1"/>
          </p:cNvSpPr>
          <p:nvPr>
            <p:ph idx="1"/>
          </p:nvPr>
        </p:nvSpPr>
        <p:spPr>
          <a:xfrm>
            <a:off x="1970088" y="1371600"/>
            <a:ext cx="8229600" cy="3124200"/>
          </a:xfrm>
        </p:spPr>
        <p:txBody>
          <a:bodyPr/>
          <a:lstStyle/>
          <a:p>
            <a:pPr marL="0" indent="0" algn="ctr">
              <a:buFontTx/>
              <a:buNone/>
              <a:defRPr/>
            </a:pPr>
            <a:r>
              <a:rPr lang="en-US" sz="3600" dirty="0"/>
              <a:t>What does this information mean to you and your teachers? </a:t>
            </a:r>
          </a:p>
          <a:p>
            <a:pPr marL="0" indent="0" algn="ctr">
              <a:buFontTx/>
              <a:buNone/>
              <a:defRPr/>
            </a:pPr>
            <a:endParaRPr lang="en-US" sz="3600" dirty="0"/>
          </a:p>
          <a:p>
            <a:pPr marL="0" indent="0" algn="ctr">
              <a:buFontTx/>
              <a:buNone/>
              <a:defRPr/>
            </a:pPr>
            <a:r>
              <a:rPr lang="en-US" sz="3600" dirty="0"/>
              <a:t>It’s up to you…</a:t>
            </a:r>
          </a:p>
          <a:p>
            <a:pPr>
              <a:defRPr/>
            </a:pPr>
            <a:endParaRPr lang="en-US" dirty="0"/>
          </a:p>
        </p:txBody>
      </p:sp>
      <p:sp>
        <p:nvSpPr>
          <p:cNvPr id="327684" name="Slide Number Placeholder 3">
            <a:extLst>
              <a:ext uri="{FF2B5EF4-FFF2-40B4-BE49-F238E27FC236}">
                <a16:creationId xmlns:a16="http://schemas.microsoft.com/office/drawing/2014/main" id="{66FBBDE3-CC89-41E1-A93A-87E3041871C1}"/>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accent2"/>
                </a:solidFill>
                <a:latin typeface="Gill Sans MT" panose="020B0502020104020203" pitchFamily="34" charset="0"/>
              </a:defRPr>
            </a:lvl1pPr>
            <a:lvl2pPr marL="742950" indent="-285750">
              <a:spcBef>
                <a:spcPct val="20000"/>
              </a:spcBef>
              <a:buChar char="–"/>
              <a:defRPr sz="2800">
                <a:solidFill>
                  <a:schemeClr val="accent2"/>
                </a:solidFill>
                <a:latin typeface="Gill Sans MT" panose="020B0502020104020203" pitchFamily="34" charset="0"/>
              </a:defRPr>
            </a:lvl2pPr>
            <a:lvl3pPr marL="1143000" indent="-228600">
              <a:spcBef>
                <a:spcPct val="20000"/>
              </a:spcBef>
              <a:buChar char="•"/>
              <a:defRPr sz="2400">
                <a:solidFill>
                  <a:schemeClr val="accent2"/>
                </a:solidFill>
                <a:latin typeface="Gill Sans MT" panose="020B0502020104020203" pitchFamily="34" charset="0"/>
              </a:defRPr>
            </a:lvl3pPr>
            <a:lvl4pPr marL="1600200" indent="-228600">
              <a:spcBef>
                <a:spcPct val="20000"/>
              </a:spcBef>
              <a:buChar char="–"/>
              <a:defRPr sz="2000">
                <a:solidFill>
                  <a:schemeClr val="accent2"/>
                </a:solidFill>
                <a:latin typeface="Gill Sans MT" panose="020B0502020104020203" pitchFamily="34" charset="0"/>
              </a:defRPr>
            </a:lvl4pPr>
            <a:lvl5pPr marL="2057400" indent="-228600">
              <a:spcBef>
                <a:spcPct val="20000"/>
              </a:spcBef>
              <a:buChar char="»"/>
              <a:defRPr sz="2000">
                <a:solidFill>
                  <a:schemeClr val="accent2"/>
                </a:solidFill>
                <a:latin typeface="Gill Sans MT" panose="020B0502020104020203" pitchFamily="34" charset="0"/>
              </a:defRPr>
            </a:lvl5pPr>
            <a:lvl6pPr marL="2514600" indent="-228600" eaLnBrk="0" fontAlgn="base" hangingPunct="0">
              <a:spcBef>
                <a:spcPct val="20000"/>
              </a:spcBef>
              <a:spcAft>
                <a:spcPct val="0"/>
              </a:spcAft>
              <a:buChar char="»"/>
              <a:defRPr sz="2000">
                <a:solidFill>
                  <a:schemeClr val="accent2"/>
                </a:solidFill>
                <a:latin typeface="Gill Sans MT" panose="020B0502020104020203" pitchFamily="34" charset="0"/>
              </a:defRPr>
            </a:lvl6pPr>
            <a:lvl7pPr marL="2971800" indent="-228600" eaLnBrk="0" fontAlgn="base" hangingPunct="0">
              <a:spcBef>
                <a:spcPct val="20000"/>
              </a:spcBef>
              <a:spcAft>
                <a:spcPct val="0"/>
              </a:spcAft>
              <a:buChar char="»"/>
              <a:defRPr sz="2000">
                <a:solidFill>
                  <a:schemeClr val="accent2"/>
                </a:solidFill>
                <a:latin typeface="Gill Sans MT" panose="020B0502020104020203" pitchFamily="34" charset="0"/>
              </a:defRPr>
            </a:lvl7pPr>
            <a:lvl8pPr marL="3429000" indent="-228600" eaLnBrk="0" fontAlgn="base" hangingPunct="0">
              <a:spcBef>
                <a:spcPct val="20000"/>
              </a:spcBef>
              <a:spcAft>
                <a:spcPct val="0"/>
              </a:spcAft>
              <a:buChar char="»"/>
              <a:defRPr sz="2000">
                <a:solidFill>
                  <a:schemeClr val="accent2"/>
                </a:solidFill>
                <a:latin typeface="Gill Sans MT" panose="020B0502020104020203" pitchFamily="34" charset="0"/>
              </a:defRPr>
            </a:lvl8pPr>
            <a:lvl9pPr marL="3886200" indent="-228600" eaLnBrk="0" fontAlgn="base" hangingPunct="0">
              <a:spcBef>
                <a:spcPct val="20000"/>
              </a:spcBef>
              <a:spcAft>
                <a:spcPct val="0"/>
              </a:spcAft>
              <a:buChar char="»"/>
              <a:defRPr sz="2000">
                <a:solidFill>
                  <a:schemeClr val="accent2"/>
                </a:solidFill>
                <a:latin typeface="Gill Sans MT" panose="020B0502020104020203" pitchFamily="34" charset="0"/>
              </a:defRPr>
            </a:lvl9pPr>
          </a:lstStyle>
          <a:p>
            <a:pPr>
              <a:spcBef>
                <a:spcPct val="0"/>
              </a:spcBef>
              <a:buFontTx/>
              <a:buNone/>
            </a:pPr>
            <a:fld id="{21035995-61D1-4EC8-8E60-10BF5E9FC68E}" type="slidenum">
              <a:rPr lang="en-US" altLang="en-US" sz="1400" smtClean="0">
                <a:solidFill>
                  <a:schemeClr val="tx1"/>
                </a:solidFill>
                <a:latin typeface="Arial" panose="020B0604020202020204" pitchFamily="34" charset="0"/>
              </a:rPr>
              <a:pPr>
                <a:spcBef>
                  <a:spcPct val="0"/>
                </a:spcBef>
                <a:buFontTx/>
                <a:buNone/>
              </a:pPr>
              <a:t>12</a:t>
            </a:fld>
            <a:endParaRPr lang="en-US" altLang="en-US" sz="1400">
              <a:solidFill>
                <a:schemeClr val="tx1"/>
              </a:solidFill>
              <a:latin typeface="Arial" panose="020B0604020202020204" pitchFamily="34" charset="0"/>
            </a:endParaRPr>
          </a:p>
        </p:txBody>
      </p:sp>
      <p:pic>
        <p:nvPicPr>
          <p:cNvPr id="327685" name="Content Placeholder 4">
            <a:extLst>
              <a:ext uri="{FF2B5EF4-FFF2-40B4-BE49-F238E27FC236}">
                <a16:creationId xmlns:a16="http://schemas.microsoft.com/office/drawing/2014/main" id="{9E3BFC42-55B4-4C13-A37F-3C7C33FD6F51}"/>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648200" y="4267200"/>
            <a:ext cx="2667000" cy="174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44175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Slide Number Placeholder 1">
            <a:extLst>
              <a:ext uri="{FF2B5EF4-FFF2-40B4-BE49-F238E27FC236}">
                <a16:creationId xmlns:a16="http://schemas.microsoft.com/office/drawing/2014/main" id="{5DF2F013-D698-4A9C-B4C8-57053B336778}"/>
              </a:ext>
            </a:extLst>
          </p:cNvPr>
          <p:cNvSpPr>
            <a:spLocks noGrp="1"/>
          </p:cNvSpPr>
          <p:nvPr>
            <p:ph type="sldNum" sz="quarter" idx="12"/>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fontAlgn="auto" hangingPunct="1">
              <a:spcBef>
                <a:spcPct val="0"/>
              </a:spcBef>
              <a:spcAft>
                <a:spcPts val="0"/>
              </a:spcAft>
              <a:buFont typeface="Arial" panose="020B0604020202020204" pitchFamily="34" charset="0"/>
              <a:buNone/>
              <a:defRPr/>
            </a:pPr>
            <a:fld id="{08807D19-9403-402C-8795-405BF6DA37D3}" type="slidenum">
              <a:rPr lang="en-US" altLang="en-US" sz="1400" kern="0">
                <a:latin typeface="Arial" panose="020B0604020202020204" pitchFamily="34" charset="0"/>
              </a:rPr>
              <a:pPr eaLnBrk="1" fontAlgn="auto" hangingPunct="1">
                <a:spcBef>
                  <a:spcPct val="0"/>
                </a:spcBef>
                <a:spcAft>
                  <a:spcPts val="0"/>
                </a:spcAft>
                <a:buFont typeface="Arial" panose="020B0604020202020204" pitchFamily="34" charset="0"/>
                <a:buNone/>
                <a:defRPr/>
              </a:pPr>
              <a:t>13</a:t>
            </a:fld>
            <a:endParaRPr lang="en-US" altLang="en-US" sz="1400" kern="0" dirty="0">
              <a:latin typeface="Arial" panose="020B0604020202020204" pitchFamily="34" charset="0"/>
            </a:endParaRPr>
          </a:p>
        </p:txBody>
      </p:sp>
      <p:sp>
        <p:nvSpPr>
          <p:cNvPr id="19" name="Title 3">
            <a:extLst>
              <a:ext uri="{FF2B5EF4-FFF2-40B4-BE49-F238E27FC236}">
                <a16:creationId xmlns:a16="http://schemas.microsoft.com/office/drawing/2014/main" id="{BD5C66A7-4C79-490E-864C-63D4A6836783}"/>
              </a:ext>
            </a:extLst>
          </p:cNvPr>
          <p:cNvSpPr txBox="1">
            <a:spLocks/>
          </p:cNvSpPr>
          <p:nvPr/>
        </p:nvSpPr>
        <p:spPr bwMode="auto">
          <a:xfrm>
            <a:off x="1676400" y="274638"/>
            <a:ext cx="8763000" cy="563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gn="l" rtl="0" eaLnBrk="0" fontAlgn="base" hangingPunct="0">
              <a:spcBef>
                <a:spcPct val="0"/>
              </a:spcBef>
              <a:spcAft>
                <a:spcPct val="0"/>
              </a:spcAft>
              <a:defRPr sz="4000">
                <a:solidFill>
                  <a:schemeClr val="accent2"/>
                </a:solidFill>
                <a:latin typeface="+mj-lt"/>
                <a:ea typeface="+mj-ea"/>
                <a:cs typeface="+mj-cs"/>
              </a:defRPr>
            </a:lvl1pPr>
            <a:lvl2pPr algn="l" rtl="0" eaLnBrk="0" fontAlgn="base" hangingPunct="0">
              <a:spcBef>
                <a:spcPct val="0"/>
              </a:spcBef>
              <a:spcAft>
                <a:spcPct val="0"/>
              </a:spcAft>
              <a:defRPr sz="4000">
                <a:solidFill>
                  <a:schemeClr val="accent2"/>
                </a:solidFill>
                <a:latin typeface="Gill Sans MT" pitchFamily="34" charset="0"/>
              </a:defRPr>
            </a:lvl2pPr>
            <a:lvl3pPr algn="l" rtl="0" eaLnBrk="0" fontAlgn="base" hangingPunct="0">
              <a:spcBef>
                <a:spcPct val="0"/>
              </a:spcBef>
              <a:spcAft>
                <a:spcPct val="0"/>
              </a:spcAft>
              <a:defRPr sz="4000">
                <a:solidFill>
                  <a:schemeClr val="accent2"/>
                </a:solidFill>
                <a:latin typeface="Gill Sans MT" pitchFamily="34" charset="0"/>
              </a:defRPr>
            </a:lvl3pPr>
            <a:lvl4pPr algn="l" rtl="0" eaLnBrk="0" fontAlgn="base" hangingPunct="0">
              <a:spcBef>
                <a:spcPct val="0"/>
              </a:spcBef>
              <a:spcAft>
                <a:spcPct val="0"/>
              </a:spcAft>
              <a:defRPr sz="4000">
                <a:solidFill>
                  <a:schemeClr val="accent2"/>
                </a:solidFill>
                <a:latin typeface="Gill Sans MT" pitchFamily="34" charset="0"/>
              </a:defRPr>
            </a:lvl4pPr>
            <a:lvl5pPr algn="l" rtl="0" eaLnBrk="0" fontAlgn="base" hangingPunct="0">
              <a:spcBef>
                <a:spcPct val="0"/>
              </a:spcBef>
              <a:spcAft>
                <a:spcPct val="0"/>
              </a:spcAft>
              <a:defRPr sz="4000">
                <a:solidFill>
                  <a:schemeClr val="accent2"/>
                </a:solidFill>
                <a:latin typeface="Gill Sans MT" pitchFamily="34" charset="0"/>
              </a:defRPr>
            </a:lvl5pPr>
            <a:lvl6pPr marL="457200" algn="l" rtl="0" fontAlgn="base">
              <a:spcBef>
                <a:spcPct val="0"/>
              </a:spcBef>
              <a:spcAft>
                <a:spcPct val="0"/>
              </a:spcAft>
              <a:defRPr sz="4000">
                <a:solidFill>
                  <a:schemeClr val="accent2"/>
                </a:solidFill>
                <a:latin typeface="Gill Sans MT" pitchFamily="34" charset="0"/>
              </a:defRPr>
            </a:lvl6pPr>
            <a:lvl7pPr marL="914400" algn="l" rtl="0" fontAlgn="base">
              <a:spcBef>
                <a:spcPct val="0"/>
              </a:spcBef>
              <a:spcAft>
                <a:spcPct val="0"/>
              </a:spcAft>
              <a:defRPr sz="4000">
                <a:solidFill>
                  <a:schemeClr val="accent2"/>
                </a:solidFill>
                <a:latin typeface="Gill Sans MT" pitchFamily="34" charset="0"/>
              </a:defRPr>
            </a:lvl7pPr>
            <a:lvl8pPr marL="1371600" algn="l" rtl="0" fontAlgn="base">
              <a:spcBef>
                <a:spcPct val="0"/>
              </a:spcBef>
              <a:spcAft>
                <a:spcPct val="0"/>
              </a:spcAft>
              <a:defRPr sz="4000">
                <a:solidFill>
                  <a:schemeClr val="accent2"/>
                </a:solidFill>
                <a:latin typeface="Gill Sans MT" pitchFamily="34" charset="0"/>
              </a:defRPr>
            </a:lvl8pPr>
            <a:lvl9pPr marL="1828800" algn="l" rtl="0" fontAlgn="base">
              <a:spcBef>
                <a:spcPct val="0"/>
              </a:spcBef>
              <a:spcAft>
                <a:spcPct val="0"/>
              </a:spcAft>
              <a:defRPr sz="4000">
                <a:solidFill>
                  <a:schemeClr val="accent2"/>
                </a:solidFill>
                <a:latin typeface="Gill Sans MT" pitchFamily="34" charset="0"/>
              </a:defRPr>
            </a:lvl9pPr>
          </a:lstStyle>
          <a:p>
            <a:pPr algn="ctr">
              <a:defRPr/>
            </a:pPr>
            <a:r>
              <a:rPr lang="en-US" altLang="en-US" kern="0" dirty="0">
                <a:solidFill>
                  <a:srgbClr val="333399"/>
                </a:solidFill>
                <a:latin typeface="Gill Sans MT"/>
              </a:rPr>
              <a:t>Effective Instruction</a:t>
            </a:r>
          </a:p>
        </p:txBody>
      </p:sp>
      <p:sp>
        <p:nvSpPr>
          <p:cNvPr id="11" name="Flowchart: Alternate Process 10">
            <a:extLst>
              <a:ext uri="{FF2B5EF4-FFF2-40B4-BE49-F238E27FC236}">
                <a16:creationId xmlns:a16="http://schemas.microsoft.com/office/drawing/2014/main" id="{023578D4-5B91-42CA-869E-2B4F58273E08}"/>
              </a:ext>
            </a:extLst>
          </p:cNvPr>
          <p:cNvSpPr/>
          <p:nvPr/>
        </p:nvSpPr>
        <p:spPr>
          <a:xfrm>
            <a:off x="2170889" y="1066800"/>
            <a:ext cx="8153400" cy="4287838"/>
          </a:xfrm>
          <a:prstGeom prst="flowChartAlternateProcess">
            <a:avLst/>
          </a:prstGeom>
          <a:effectLst>
            <a:outerShdw blurRad="40000" dist="20000" dir="5400000" rotWithShape="0">
              <a:srgbClr val="000000">
                <a:alpha val="38000"/>
              </a:srgbClr>
            </a:outerShdw>
            <a:reflection blurRad="6350" stA="50000" endA="300" endPos="55000" dir="5400000" sy="-100000" algn="bl" rotWithShape="0"/>
          </a:effectLst>
        </p:spPr>
        <p:style>
          <a:lnRef idx="3">
            <a:schemeClr val="lt1"/>
          </a:lnRef>
          <a:fillRef idx="1">
            <a:schemeClr val="dk1"/>
          </a:fillRef>
          <a:effectRef idx="1">
            <a:schemeClr val="dk1"/>
          </a:effectRef>
          <a:fontRef idx="minor">
            <a:schemeClr val="lt1"/>
          </a:fontRef>
        </p:style>
        <p:txBody>
          <a:bodyPr anchor="ctr"/>
          <a:lstStyle/>
          <a:p>
            <a:pPr algn="ctr">
              <a:defRPr/>
            </a:pPr>
            <a:r>
              <a:rPr lang="en-US" sz="3200" dirty="0"/>
              <a:t>How do you know if instruction is actually “effective”?</a:t>
            </a:r>
          </a:p>
          <a:p>
            <a:pPr algn="ctr">
              <a:defRPr/>
            </a:pPr>
            <a:endParaRPr lang="en-US" sz="3200" dirty="0"/>
          </a:p>
          <a:p>
            <a:pPr algn="ctr">
              <a:defRPr/>
            </a:pPr>
            <a:endParaRPr lang="en-US" sz="3200" dirty="0"/>
          </a:p>
          <a:p>
            <a:pPr algn="ctr">
              <a:defRPr/>
            </a:pPr>
            <a:r>
              <a:rPr lang="en-US" sz="3200" dirty="0"/>
              <a:t>What is the role of </a:t>
            </a:r>
            <a:r>
              <a:rPr lang="en-US" sz="3200"/>
              <a:t>a leader </a:t>
            </a:r>
            <a:r>
              <a:rPr lang="en-US" sz="3200" dirty="0"/>
              <a:t>in supporting classroom instruction?</a:t>
            </a:r>
          </a:p>
          <a:p>
            <a:pPr algn="ctr">
              <a:defRPr/>
            </a:pPr>
            <a:endParaRPr lang="en-US" altLang="en-US" sz="2800" dirty="0"/>
          </a:p>
        </p:txBody>
      </p:sp>
    </p:spTree>
    <p:extLst>
      <p:ext uri="{BB962C8B-B14F-4D97-AF65-F5344CB8AC3E}">
        <p14:creationId xmlns:p14="http://schemas.microsoft.com/office/powerpoint/2010/main" val="370932484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le 1">
            <a:extLst>
              <a:ext uri="{FF2B5EF4-FFF2-40B4-BE49-F238E27FC236}">
                <a16:creationId xmlns:a16="http://schemas.microsoft.com/office/drawing/2014/main" id="{D6F6EE02-225C-442D-8658-8AB46BCDBD40}"/>
              </a:ext>
            </a:extLst>
          </p:cNvPr>
          <p:cNvSpPr>
            <a:spLocks noGrp="1"/>
          </p:cNvSpPr>
          <p:nvPr>
            <p:ph type="title"/>
          </p:nvPr>
        </p:nvSpPr>
        <p:spPr>
          <a:xfrm>
            <a:off x="2133600" y="152400"/>
            <a:ext cx="7605713" cy="809625"/>
          </a:xfrm>
        </p:spPr>
        <p:txBody>
          <a:bodyPr>
            <a:normAutofit/>
          </a:bodyPr>
          <a:lstStyle/>
          <a:p>
            <a:pPr>
              <a:defRPr/>
            </a:pPr>
            <a:r>
              <a:rPr lang="en-US" altLang="en-US" sz="3600" b="1" dirty="0"/>
              <a:t>Resources for Effective Instruction</a:t>
            </a:r>
            <a:endParaRPr lang="en-AU" sz="3600" b="1" dirty="0">
              <a:solidFill>
                <a:schemeClr val="accent6"/>
              </a:solidFill>
              <a:latin typeface="Calibri" panose="020F0502020204030204" pitchFamily="34" charset="0"/>
              <a:cs typeface="Calibri" panose="020F0502020204030204" pitchFamily="34" charset="0"/>
            </a:endParaRPr>
          </a:p>
        </p:txBody>
      </p:sp>
      <p:sp>
        <p:nvSpPr>
          <p:cNvPr id="3" name="TextBox 2">
            <a:extLst>
              <a:ext uri="{FF2B5EF4-FFF2-40B4-BE49-F238E27FC236}">
                <a16:creationId xmlns:a16="http://schemas.microsoft.com/office/drawing/2014/main" id="{80C10142-214F-47FB-B672-5FCB8FD42A57}"/>
              </a:ext>
            </a:extLst>
          </p:cNvPr>
          <p:cNvSpPr txBox="1"/>
          <p:nvPr/>
        </p:nvSpPr>
        <p:spPr>
          <a:xfrm>
            <a:off x="685800" y="1295400"/>
            <a:ext cx="10820400" cy="7648575"/>
          </a:xfrm>
          <a:prstGeom prst="rect">
            <a:avLst/>
          </a:prstGeom>
          <a:noFill/>
        </p:spPr>
        <p:txBody>
          <a:bodyPr>
            <a:spAutoFit/>
          </a:bodyPr>
          <a:lstStyle/>
          <a:p>
            <a:pPr marL="342900" indent="-342900">
              <a:spcAft>
                <a:spcPts val="600"/>
              </a:spcAft>
              <a:buFont typeface="Arial" panose="020B0604020202020204" pitchFamily="34" charset="0"/>
              <a:buChar char="•"/>
              <a:defRPr/>
            </a:pPr>
            <a:r>
              <a:rPr lang="en-US" altLang="en-US" sz="2000" dirty="0">
                <a:solidFill>
                  <a:srgbClr val="363B60"/>
                </a:solidFill>
                <a:latin typeface="Calibri" panose="020F0502020204030204" pitchFamily="34" charset="0"/>
                <a:cs typeface="Calibri" panose="020F0502020204030204" pitchFamily="34" charset="0"/>
              </a:rPr>
              <a:t>PaTTAN resources: </a:t>
            </a:r>
          </a:p>
          <a:p>
            <a:pPr lvl="1">
              <a:spcAft>
                <a:spcPts val="600"/>
              </a:spcAft>
              <a:buFont typeface="Courier New" panose="02070309020205020404" pitchFamily="49" charset="0"/>
              <a:buChar char="o"/>
              <a:defRPr/>
            </a:pPr>
            <a:r>
              <a:rPr lang="en-US" altLang="en-US" sz="2000" i="1" dirty="0">
                <a:solidFill>
                  <a:srgbClr val="363B60"/>
                </a:solidFill>
                <a:latin typeface="Calibri" panose="020F0502020204030204" pitchFamily="34" charset="0"/>
                <a:cs typeface="Calibri" panose="020F0502020204030204" pitchFamily="34" charset="0"/>
              </a:rPr>
              <a:t> Six Major Principles of Effective Instructional Tools</a:t>
            </a:r>
          </a:p>
          <a:p>
            <a:pPr lvl="1">
              <a:spcAft>
                <a:spcPts val="600"/>
              </a:spcAft>
              <a:buFont typeface="Courier New" panose="02070309020205020404" pitchFamily="49" charset="0"/>
              <a:buChar char="o"/>
              <a:defRPr/>
            </a:pPr>
            <a:r>
              <a:rPr lang="en-US" altLang="en-US" sz="2000" i="1" dirty="0">
                <a:solidFill>
                  <a:srgbClr val="363B60"/>
                </a:solidFill>
                <a:latin typeface="Calibri" panose="020F0502020204030204" pitchFamily="34" charset="0"/>
                <a:cs typeface="Calibri" panose="020F0502020204030204" pitchFamily="34" charset="0"/>
              </a:rPr>
              <a:t> Secondary Response to Instruction and Intervention (RtII): Tier 1 Core  Instruction </a:t>
            </a:r>
          </a:p>
          <a:p>
            <a:pPr lvl="1">
              <a:spcAft>
                <a:spcPts val="600"/>
              </a:spcAft>
              <a:buFont typeface="Courier New" panose="02070309020205020404" pitchFamily="49" charset="0"/>
              <a:buChar char="o"/>
              <a:defRPr/>
            </a:pPr>
            <a:r>
              <a:rPr lang="en-US" altLang="en-US" sz="2000" i="1" dirty="0">
                <a:solidFill>
                  <a:srgbClr val="363B60"/>
                </a:solidFill>
                <a:latin typeface="Calibri" panose="020F0502020204030204" pitchFamily="34" charset="0"/>
                <a:cs typeface="Calibri" panose="020F0502020204030204" pitchFamily="34" charset="0"/>
              </a:rPr>
              <a:t> Teachers' Desk Reference: Essential Practices for Effective  Mathematics Instruction</a:t>
            </a:r>
          </a:p>
          <a:p>
            <a:pPr lvl="1">
              <a:spcAft>
                <a:spcPts val="600"/>
              </a:spcAft>
              <a:buFont typeface="Courier New" panose="02070309020205020404" pitchFamily="49" charset="0"/>
              <a:buChar char="o"/>
              <a:defRPr/>
            </a:pPr>
            <a:r>
              <a:rPr lang="en-US" altLang="en-US" sz="2000" i="1" dirty="0">
                <a:solidFill>
                  <a:srgbClr val="363B60"/>
                </a:solidFill>
                <a:latin typeface="Calibri" panose="020F0502020204030204" pitchFamily="34" charset="0"/>
                <a:cs typeface="Calibri" panose="020F0502020204030204" pitchFamily="34" charset="0"/>
              </a:rPr>
              <a:t> Teachers' Desk Reference: Effective Instruction</a:t>
            </a:r>
          </a:p>
          <a:p>
            <a:pPr marL="342900" indent="-342900">
              <a:spcAft>
                <a:spcPts val="600"/>
              </a:spcAft>
              <a:buFont typeface="Arial" panose="020B0604020202020204" pitchFamily="34" charset="0"/>
              <a:buChar char="•"/>
              <a:defRPr/>
            </a:pPr>
            <a:r>
              <a:rPr lang="en-US" altLang="en-US" sz="2000" dirty="0">
                <a:solidFill>
                  <a:srgbClr val="363B60"/>
                </a:solidFill>
                <a:latin typeface="Calibri" panose="020F0502020204030204" pitchFamily="34" charset="0"/>
                <a:cs typeface="Calibri" panose="020F0502020204030204" pitchFamily="34" charset="0"/>
              </a:rPr>
              <a:t>Connection to Framework for Leadership Principal Rubric, specifically Domain 3: </a:t>
            </a:r>
            <a:r>
              <a:rPr lang="en-US" altLang="en-US" sz="2000" dirty="0">
                <a:solidFill>
                  <a:srgbClr val="363B60"/>
                </a:solidFill>
                <a:latin typeface="Calibri" panose="020F0502020204030204" pitchFamily="34" charset="0"/>
                <a:cs typeface="Calibri" panose="020F0502020204030204" pitchFamily="34" charset="0"/>
                <a:hlinkClick r:id="rId3"/>
              </a:rPr>
              <a:t>www.pdesas.org</a:t>
            </a:r>
            <a:endParaRPr lang="en-US" altLang="en-US" sz="2000" dirty="0">
              <a:solidFill>
                <a:srgbClr val="363B60"/>
              </a:solidFill>
              <a:latin typeface="Calibri" panose="020F0502020204030204" pitchFamily="34" charset="0"/>
              <a:cs typeface="Calibri" panose="020F0502020204030204" pitchFamily="34" charset="0"/>
            </a:endParaRPr>
          </a:p>
          <a:p>
            <a:pPr marL="342900" indent="-342900">
              <a:spcAft>
                <a:spcPts val="600"/>
              </a:spcAft>
              <a:buFont typeface="Arial" panose="020B0604020202020204" pitchFamily="34" charset="0"/>
              <a:buChar char="•"/>
              <a:defRPr/>
            </a:pPr>
            <a:r>
              <a:rPr lang="en-US" altLang="en-US" sz="2000" dirty="0">
                <a:solidFill>
                  <a:srgbClr val="363B60"/>
                </a:solidFill>
                <a:latin typeface="Calibri" panose="020F0502020204030204" pitchFamily="34" charset="0"/>
                <a:cs typeface="Calibri" panose="020F0502020204030204" pitchFamily="34" charset="0"/>
              </a:rPr>
              <a:t>Ellis, E., Worthington, L., &amp; Larkin, M. (1994) </a:t>
            </a:r>
            <a:r>
              <a:rPr lang="en-US" altLang="en-US" sz="2000" i="1" dirty="0">
                <a:solidFill>
                  <a:srgbClr val="363B60"/>
                </a:solidFill>
                <a:latin typeface="Calibri" panose="020F0502020204030204" pitchFamily="34" charset="0"/>
                <a:cs typeface="Calibri" panose="020F0502020204030204" pitchFamily="34" charset="0"/>
              </a:rPr>
              <a:t>Executive summary of the research synthesis on effective teaching principles and the design of the quality tools for educators. Executive Summary. </a:t>
            </a:r>
            <a:r>
              <a:rPr lang="en-US" altLang="en-US" sz="2000" dirty="0">
                <a:solidFill>
                  <a:srgbClr val="363B60"/>
                </a:solidFill>
                <a:latin typeface="Calibri" panose="020F0502020204030204" pitchFamily="34" charset="0"/>
                <a:cs typeface="Calibri" panose="020F0502020204030204" pitchFamily="34" charset="0"/>
              </a:rPr>
              <a:t>(Technical Report No. 6). Special Education Programs (ED/OSERS), Washington DC.</a:t>
            </a:r>
          </a:p>
          <a:p>
            <a:pPr marL="342900" indent="-342900">
              <a:spcAft>
                <a:spcPts val="600"/>
              </a:spcAft>
              <a:buFont typeface="Arial" panose="020B0604020202020204" pitchFamily="34" charset="0"/>
              <a:buChar char="•"/>
              <a:defRPr/>
            </a:pPr>
            <a:r>
              <a:rPr lang="en-US" altLang="en-US" sz="2000" dirty="0">
                <a:solidFill>
                  <a:srgbClr val="363B60"/>
                </a:solidFill>
                <a:latin typeface="Calibri" panose="020F0502020204030204" pitchFamily="34" charset="0"/>
                <a:cs typeface="Calibri" panose="020F0502020204030204" pitchFamily="34" charset="0"/>
              </a:rPr>
              <a:t>Hattie, J. </a:t>
            </a:r>
            <a:r>
              <a:rPr lang="en-US" altLang="en-US" sz="2000" i="1" dirty="0">
                <a:solidFill>
                  <a:srgbClr val="363B60"/>
                </a:solidFill>
                <a:latin typeface="Calibri" panose="020F0502020204030204" pitchFamily="34" charset="0"/>
                <a:cs typeface="Calibri" panose="020F0502020204030204" pitchFamily="34" charset="0"/>
              </a:rPr>
              <a:t>Visible Learning. </a:t>
            </a:r>
            <a:r>
              <a:rPr lang="en-US" altLang="en-US" sz="2000" dirty="0">
                <a:solidFill>
                  <a:srgbClr val="363B60"/>
                </a:solidFill>
                <a:latin typeface="Calibri" panose="020F0502020204030204" pitchFamily="34" charset="0"/>
                <a:cs typeface="Calibri" panose="020F0502020204030204" pitchFamily="34" charset="0"/>
              </a:rPr>
              <a:t>Routledge Publishing.2008</a:t>
            </a:r>
          </a:p>
          <a:p>
            <a:pPr marL="342900" indent="-342900">
              <a:spcAft>
                <a:spcPts val="600"/>
              </a:spcAft>
              <a:buFont typeface="Arial" panose="020B0604020202020204" pitchFamily="34" charset="0"/>
              <a:buChar char="•"/>
              <a:defRPr/>
            </a:pPr>
            <a:r>
              <a:rPr lang="en-US" altLang="en-US" sz="2000" dirty="0">
                <a:solidFill>
                  <a:srgbClr val="363B60"/>
                </a:solidFill>
                <a:latin typeface="Calibri" panose="020F0502020204030204" pitchFamily="34" charset="0"/>
                <a:cs typeface="Calibri" panose="020F0502020204030204" pitchFamily="34" charset="0"/>
              </a:rPr>
              <a:t>Hattie, J. </a:t>
            </a:r>
            <a:r>
              <a:rPr lang="en-US" altLang="en-US" sz="2000" i="1" dirty="0">
                <a:solidFill>
                  <a:srgbClr val="363B60"/>
                </a:solidFill>
                <a:latin typeface="Calibri" panose="020F0502020204030204" pitchFamily="34" charset="0"/>
                <a:cs typeface="Calibri" panose="020F0502020204030204" pitchFamily="34" charset="0"/>
              </a:rPr>
              <a:t>Visible Learning for Teachers. </a:t>
            </a:r>
            <a:r>
              <a:rPr lang="en-US" altLang="en-US" sz="2000" dirty="0">
                <a:solidFill>
                  <a:srgbClr val="363B60"/>
                </a:solidFill>
                <a:latin typeface="Calibri" panose="020F0502020204030204" pitchFamily="34" charset="0"/>
                <a:cs typeface="Calibri" panose="020F0502020204030204" pitchFamily="34" charset="0"/>
              </a:rPr>
              <a:t>Routledge Publishing.2012</a:t>
            </a:r>
          </a:p>
          <a:p>
            <a:pPr marL="342900" indent="-342900">
              <a:spcAft>
                <a:spcPts val="600"/>
              </a:spcAft>
              <a:buFont typeface="Arial" panose="020B0604020202020204" pitchFamily="34" charset="0"/>
              <a:buChar char="•"/>
              <a:defRPr/>
            </a:pPr>
            <a:r>
              <a:rPr lang="en-US" altLang="en-US" sz="2000" i="1" dirty="0">
                <a:solidFill>
                  <a:srgbClr val="363B60"/>
                </a:solidFill>
                <a:latin typeface="Calibri" panose="020F0502020204030204" pitchFamily="34" charset="0"/>
                <a:cs typeface="Calibri" panose="020F0502020204030204" pitchFamily="34" charset="0"/>
              </a:rPr>
              <a:t>Role of an Instructional Leader in Special Education</a:t>
            </a:r>
            <a:r>
              <a:rPr lang="en-US" altLang="en-US" sz="2000" dirty="0">
                <a:solidFill>
                  <a:srgbClr val="363B60"/>
                </a:solidFill>
                <a:latin typeface="Calibri" panose="020F0502020204030204" pitchFamily="34" charset="0"/>
                <a:cs typeface="Calibri" panose="020F0502020204030204" pitchFamily="34" charset="0"/>
              </a:rPr>
              <a:t>; Posted April 30, 2013 in </a:t>
            </a:r>
            <a:r>
              <a:rPr lang="en-US" altLang="en-US" sz="2000" dirty="0">
                <a:solidFill>
                  <a:srgbClr val="363B60"/>
                </a:solidFill>
                <a:latin typeface="Calibri" panose="020F0502020204030204" pitchFamily="34" charset="0"/>
                <a:cs typeface="Calibri" panose="020F0502020204030204" pitchFamily="34" charset="0"/>
                <a:hlinkClick r:id="rId4"/>
              </a:rPr>
              <a:t>Educational Leadership</a:t>
            </a:r>
            <a:r>
              <a:rPr lang="en-US" altLang="en-US" sz="2000" dirty="0">
                <a:solidFill>
                  <a:srgbClr val="363B60"/>
                </a:solidFill>
                <a:latin typeface="Calibri" panose="020F0502020204030204" pitchFamily="34" charset="0"/>
                <a:cs typeface="Calibri" panose="020F0502020204030204" pitchFamily="34" charset="0"/>
              </a:rPr>
              <a:t> Updated January 6, 2016</a:t>
            </a:r>
          </a:p>
          <a:p>
            <a:pPr marL="342900" indent="-342900">
              <a:spcAft>
                <a:spcPts val="600"/>
              </a:spcAft>
              <a:buFont typeface="Arial" panose="020B0604020202020204" pitchFamily="34" charset="0"/>
              <a:buChar char="•"/>
              <a:defRPr/>
            </a:pPr>
            <a:r>
              <a:rPr lang="en-US" altLang="en-US" sz="2000" dirty="0">
                <a:solidFill>
                  <a:srgbClr val="363B60"/>
                </a:solidFill>
                <a:latin typeface="Calibri" panose="020F0502020204030204" pitchFamily="34" charset="0"/>
                <a:cs typeface="Calibri" panose="020F0502020204030204" pitchFamily="34" charset="0"/>
                <a:hlinkClick r:id="rId5"/>
              </a:rPr>
              <a:t>www.visible-learning.org</a:t>
            </a:r>
            <a:endParaRPr lang="en-US" altLang="en-US" sz="2000" dirty="0">
              <a:solidFill>
                <a:srgbClr val="363B60"/>
              </a:solidFill>
              <a:latin typeface="Calibri" panose="020F0502020204030204" pitchFamily="34" charset="0"/>
              <a:cs typeface="Calibri" panose="020F0502020204030204" pitchFamily="34" charset="0"/>
            </a:endParaRPr>
          </a:p>
          <a:p>
            <a:pPr marL="342900" indent="-342900">
              <a:spcAft>
                <a:spcPts val="600"/>
              </a:spcAft>
              <a:buFont typeface="Arial" panose="020B0604020202020204" pitchFamily="34" charset="0"/>
              <a:buChar char="•"/>
              <a:defRPr/>
            </a:pPr>
            <a:endParaRPr lang="en-US" altLang="en-US" sz="2000" dirty="0">
              <a:solidFill>
                <a:srgbClr val="363B60"/>
              </a:solidFill>
              <a:latin typeface="Calibri" panose="020F0502020204030204" pitchFamily="34" charset="0"/>
              <a:cs typeface="Calibri" panose="020F0502020204030204" pitchFamily="34" charset="0"/>
            </a:endParaRPr>
          </a:p>
          <a:p>
            <a:pPr marL="342900" indent="-342900">
              <a:spcAft>
                <a:spcPts val="600"/>
              </a:spcAft>
              <a:buFont typeface="Arial" panose="020B0604020202020204" pitchFamily="34" charset="0"/>
              <a:buChar char="•"/>
              <a:defRPr/>
            </a:pPr>
            <a:endParaRPr lang="en-US" altLang="en-US" sz="1600" dirty="0">
              <a:solidFill>
                <a:srgbClr val="363B60"/>
              </a:solidFill>
              <a:latin typeface="Calibri" panose="020F0502020204030204" pitchFamily="34" charset="0"/>
              <a:cs typeface="Calibri" panose="020F0502020204030204" pitchFamily="34" charset="0"/>
            </a:endParaRPr>
          </a:p>
          <a:p>
            <a:pPr marL="342900" indent="-342900">
              <a:spcAft>
                <a:spcPts val="600"/>
              </a:spcAft>
              <a:buFont typeface="Arial" panose="020B0604020202020204" pitchFamily="34" charset="0"/>
              <a:buChar char="•"/>
              <a:defRPr/>
            </a:pPr>
            <a:endParaRPr lang="en-US" altLang="en-US" sz="1600" dirty="0">
              <a:solidFill>
                <a:srgbClr val="363B60"/>
              </a:solidFill>
              <a:latin typeface="Calibri" panose="020F0502020204030204" pitchFamily="34" charset="0"/>
              <a:cs typeface="Calibri" panose="020F0502020204030204" pitchFamily="34" charset="0"/>
            </a:endParaRPr>
          </a:p>
          <a:p>
            <a:pPr marL="342900" indent="-342900">
              <a:spcAft>
                <a:spcPts val="600"/>
              </a:spcAft>
              <a:buFont typeface="Arial" panose="020B0604020202020204" pitchFamily="34" charset="0"/>
              <a:buChar char="•"/>
              <a:defRPr/>
            </a:pPr>
            <a:endParaRPr lang="en-US" altLang="en-US" sz="1600" dirty="0">
              <a:solidFill>
                <a:srgbClr val="363B60"/>
              </a:solidFill>
              <a:latin typeface="Calibri" panose="020F0502020204030204" pitchFamily="34" charset="0"/>
              <a:cs typeface="Calibri" panose="020F0502020204030204" pitchFamily="34" charset="0"/>
            </a:endParaRPr>
          </a:p>
          <a:p>
            <a:pPr marL="342900" indent="-342900">
              <a:spcAft>
                <a:spcPts val="600"/>
              </a:spcAft>
              <a:buFont typeface="Arial" panose="020B0604020202020204" pitchFamily="34" charset="0"/>
              <a:buChar char="•"/>
              <a:defRPr/>
            </a:pPr>
            <a:endParaRPr lang="en-US" altLang="en-US" sz="2000" i="1" dirty="0">
              <a:solidFill>
                <a:srgbClr val="363B60"/>
              </a:solidFill>
              <a:latin typeface="Calibri" panose="020F0502020204030204" pitchFamily="34" charset="0"/>
              <a:cs typeface="Calibri" panose="020F0502020204030204" pitchFamily="34" charset="0"/>
            </a:endParaRPr>
          </a:p>
          <a:p>
            <a:pPr>
              <a:spcAft>
                <a:spcPts val="600"/>
              </a:spcAft>
              <a:defRPr/>
            </a:pPr>
            <a:endParaRPr lang="en-US" altLang="en-US" sz="2000" i="1" dirty="0">
              <a:solidFill>
                <a:srgbClr val="363B60"/>
              </a:solidFill>
              <a:latin typeface="Calibri" panose="020F0502020204030204" pitchFamily="34" charset="0"/>
              <a:cs typeface="Calibri" panose="020F0502020204030204" pitchFamily="34" charset="0"/>
            </a:endParaRPr>
          </a:p>
          <a:p>
            <a:pPr>
              <a:defRPr/>
            </a:pPr>
            <a:endParaRPr lang="en-US" dirty="0"/>
          </a:p>
        </p:txBody>
      </p:sp>
    </p:spTree>
    <p:extLst>
      <p:ext uri="{BB962C8B-B14F-4D97-AF65-F5344CB8AC3E}">
        <p14:creationId xmlns:p14="http://schemas.microsoft.com/office/powerpoint/2010/main" val="415120130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Slide Number Placeholder 1">
            <a:extLst>
              <a:ext uri="{FF2B5EF4-FFF2-40B4-BE49-F238E27FC236}">
                <a16:creationId xmlns:a16="http://schemas.microsoft.com/office/drawing/2014/main" id="{5DF2F013-D698-4A9C-B4C8-57053B336778}"/>
              </a:ext>
            </a:extLst>
          </p:cNvPr>
          <p:cNvSpPr>
            <a:spLocks noGrp="1"/>
          </p:cNvSpPr>
          <p:nvPr>
            <p:ph type="sldNum" sz="quarter" idx="12"/>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fontAlgn="auto" hangingPunct="1">
              <a:spcBef>
                <a:spcPct val="0"/>
              </a:spcBef>
              <a:spcAft>
                <a:spcPts val="0"/>
              </a:spcAft>
              <a:buFont typeface="Arial" panose="020B0604020202020204" pitchFamily="34" charset="0"/>
              <a:buNone/>
              <a:defRPr/>
            </a:pPr>
            <a:fld id="{E4FD469D-2F61-484E-953D-D329F964A22F}" type="slidenum">
              <a:rPr lang="en-US" altLang="en-US" sz="1400" kern="0">
                <a:latin typeface="Arial" panose="020B0604020202020204" pitchFamily="34" charset="0"/>
              </a:rPr>
              <a:pPr eaLnBrk="1" fontAlgn="auto" hangingPunct="1">
                <a:spcBef>
                  <a:spcPct val="0"/>
                </a:spcBef>
                <a:spcAft>
                  <a:spcPts val="0"/>
                </a:spcAft>
                <a:buFont typeface="Arial" panose="020B0604020202020204" pitchFamily="34" charset="0"/>
                <a:buNone/>
                <a:defRPr/>
              </a:pPr>
              <a:t>2</a:t>
            </a:fld>
            <a:endParaRPr lang="en-US" altLang="en-US" sz="1400" kern="0" dirty="0">
              <a:latin typeface="Arial" panose="020B0604020202020204" pitchFamily="34" charset="0"/>
            </a:endParaRPr>
          </a:p>
        </p:txBody>
      </p:sp>
      <p:sp>
        <p:nvSpPr>
          <p:cNvPr id="19" name="Title 3">
            <a:extLst>
              <a:ext uri="{FF2B5EF4-FFF2-40B4-BE49-F238E27FC236}">
                <a16:creationId xmlns:a16="http://schemas.microsoft.com/office/drawing/2014/main" id="{BD5C66A7-4C79-490E-864C-63D4A6836783}"/>
              </a:ext>
            </a:extLst>
          </p:cNvPr>
          <p:cNvSpPr txBox="1">
            <a:spLocks/>
          </p:cNvSpPr>
          <p:nvPr/>
        </p:nvSpPr>
        <p:spPr bwMode="auto">
          <a:xfrm>
            <a:off x="1676400" y="274638"/>
            <a:ext cx="8763000" cy="563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gn="l" rtl="0" eaLnBrk="0" fontAlgn="base" hangingPunct="0">
              <a:spcBef>
                <a:spcPct val="0"/>
              </a:spcBef>
              <a:spcAft>
                <a:spcPct val="0"/>
              </a:spcAft>
              <a:defRPr sz="4000">
                <a:solidFill>
                  <a:schemeClr val="accent2"/>
                </a:solidFill>
                <a:latin typeface="+mj-lt"/>
                <a:ea typeface="+mj-ea"/>
                <a:cs typeface="+mj-cs"/>
              </a:defRPr>
            </a:lvl1pPr>
            <a:lvl2pPr algn="l" rtl="0" eaLnBrk="0" fontAlgn="base" hangingPunct="0">
              <a:spcBef>
                <a:spcPct val="0"/>
              </a:spcBef>
              <a:spcAft>
                <a:spcPct val="0"/>
              </a:spcAft>
              <a:defRPr sz="4000">
                <a:solidFill>
                  <a:schemeClr val="accent2"/>
                </a:solidFill>
                <a:latin typeface="Gill Sans MT" pitchFamily="34" charset="0"/>
              </a:defRPr>
            </a:lvl2pPr>
            <a:lvl3pPr algn="l" rtl="0" eaLnBrk="0" fontAlgn="base" hangingPunct="0">
              <a:spcBef>
                <a:spcPct val="0"/>
              </a:spcBef>
              <a:spcAft>
                <a:spcPct val="0"/>
              </a:spcAft>
              <a:defRPr sz="4000">
                <a:solidFill>
                  <a:schemeClr val="accent2"/>
                </a:solidFill>
                <a:latin typeface="Gill Sans MT" pitchFamily="34" charset="0"/>
              </a:defRPr>
            </a:lvl3pPr>
            <a:lvl4pPr algn="l" rtl="0" eaLnBrk="0" fontAlgn="base" hangingPunct="0">
              <a:spcBef>
                <a:spcPct val="0"/>
              </a:spcBef>
              <a:spcAft>
                <a:spcPct val="0"/>
              </a:spcAft>
              <a:defRPr sz="4000">
                <a:solidFill>
                  <a:schemeClr val="accent2"/>
                </a:solidFill>
                <a:latin typeface="Gill Sans MT" pitchFamily="34" charset="0"/>
              </a:defRPr>
            </a:lvl4pPr>
            <a:lvl5pPr algn="l" rtl="0" eaLnBrk="0" fontAlgn="base" hangingPunct="0">
              <a:spcBef>
                <a:spcPct val="0"/>
              </a:spcBef>
              <a:spcAft>
                <a:spcPct val="0"/>
              </a:spcAft>
              <a:defRPr sz="4000">
                <a:solidFill>
                  <a:schemeClr val="accent2"/>
                </a:solidFill>
                <a:latin typeface="Gill Sans MT" pitchFamily="34" charset="0"/>
              </a:defRPr>
            </a:lvl5pPr>
            <a:lvl6pPr marL="457200" algn="l" rtl="0" fontAlgn="base">
              <a:spcBef>
                <a:spcPct val="0"/>
              </a:spcBef>
              <a:spcAft>
                <a:spcPct val="0"/>
              </a:spcAft>
              <a:defRPr sz="4000">
                <a:solidFill>
                  <a:schemeClr val="accent2"/>
                </a:solidFill>
                <a:latin typeface="Gill Sans MT" pitchFamily="34" charset="0"/>
              </a:defRPr>
            </a:lvl6pPr>
            <a:lvl7pPr marL="914400" algn="l" rtl="0" fontAlgn="base">
              <a:spcBef>
                <a:spcPct val="0"/>
              </a:spcBef>
              <a:spcAft>
                <a:spcPct val="0"/>
              </a:spcAft>
              <a:defRPr sz="4000">
                <a:solidFill>
                  <a:schemeClr val="accent2"/>
                </a:solidFill>
                <a:latin typeface="Gill Sans MT" pitchFamily="34" charset="0"/>
              </a:defRPr>
            </a:lvl7pPr>
            <a:lvl8pPr marL="1371600" algn="l" rtl="0" fontAlgn="base">
              <a:spcBef>
                <a:spcPct val="0"/>
              </a:spcBef>
              <a:spcAft>
                <a:spcPct val="0"/>
              </a:spcAft>
              <a:defRPr sz="4000">
                <a:solidFill>
                  <a:schemeClr val="accent2"/>
                </a:solidFill>
                <a:latin typeface="Gill Sans MT" pitchFamily="34" charset="0"/>
              </a:defRPr>
            </a:lvl8pPr>
            <a:lvl9pPr marL="1828800" algn="l" rtl="0" fontAlgn="base">
              <a:spcBef>
                <a:spcPct val="0"/>
              </a:spcBef>
              <a:spcAft>
                <a:spcPct val="0"/>
              </a:spcAft>
              <a:defRPr sz="4000">
                <a:solidFill>
                  <a:schemeClr val="accent2"/>
                </a:solidFill>
                <a:latin typeface="Gill Sans MT" pitchFamily="34" charset="0"/>
              </a:defRPr>
            </a:lvl9pPr>
          </a:lstStyle>
          <a:p>
            <a:pPr algn="ctr">
              <a:defRPr/>
            </a:pPr>
            <a:r>
              <a:rPr lang="en-US" altLang="en-US" kern="0" dirty="0">
                <a:solidFill>
                  <a:srgbClr val="333399"/>
                </a:solidFill>
                <a:latin typeface="Gill Sans MT"/>
              </a:rPr>
              <a:t>Effective Instruction</a:t>
            </a:r>
          </a:p>
        </p:txBody>
      </p:sp>
      <p:sp>
        <p:nvSpPr>
          <p:cNvPr id="11" name="Flowchart: Alternate Process 10">
            <a:extLst>
              <a:ext uri="{FF2B5EF4-FFF2-40B4-BE49-F238E27FC236}">
                <a16:creationId xmlns:a16="http://schemas.microsoft.com/office/drawing/2014/main" id="{023578D4-5B91-42CA-869E-2B4F58273E08}"/>
              </a:ext>
            </a:extLst>
          </p:cNvPr>
          <p:cNvSpPr/>
          <p:nvPr/>
        </p:nvSpPr>
        <p:spPr>
          <a:xfrm>
            <a:off x="2170889" y="1066800"/>
            <a:ext cx="8153400" cy="4287838"/>
          </a:xfrm>
          <a:prstGeom prst="flowChartAlternateProcess">
            <a:avLst/>
          </a:prstGeom>
          <a:effectLst>
            <a:outerShdw blurRad="40000" dist="20000" dir="5400000" rotWithShape="0">
              <a:srgbClr val="000000">
                <a:alpha val="38000"/>
              </a:srgbClr>
            </a:outerShdw>
            <a:reflection blurRad="6350" stA="50000" endA="300" endPos="55000" dir="5400000" sy="-100000" algn="bl" rotWithShape="0"/>
          </a:effectLst>
        </p:spPr>
        <p:style>
          <a:lnRef idx="3">
            <a:schemeClr val="lt1"/>
          </a:lnRef>
          <a:fillRef idx="1">
            <a:schemeClr val="dk1"/>
          </a:fillRef>
          <a:effectRef idx="1">
            <a:schemeClr val="dk1"/>
          </a:effectRef>
          <a:fontRef idx="minor">
            <a:schemeClr val="lt1"/>
          </a:fontRef>
        </p:style>
        <p:txBody>
          <a:bodyPr anchor="ctr"/>
          <a:lstStyle/>
          <a:p>
            <a:pPr algn="ctr">
              <a:defRPr/>
            </a:pPr>
            <a:endParaRPr lang="en-US" sz="3200" dirty="0"/>
          </a:p>
          <a:p>
            <a:pPr algn="ctr">
              <a:defRPr/>
            </a:pPr>
            <a:r>
              <a:rPr lang="en-US" sz="3200" dirty="0"/>
              <a:t>How do you know if instruction is actually “effective”?</a:t>
            </a:r>
          </a:p>
          <a:p>
            <a:pPr algn="ctr">
              <a:defRPr/>
            </a:pPr>
            <a:endParaRPr lang="en-US" sz="3200" dirty="0"/>
          </a:p>
          <a:p>
            <a:pPr algn="ctr">
              <a:defRPr/>
            </a:pPr>
            <a:endParaRPr lang="en-US" sz="3200" dirty="0"/>
          </a:p>
          <a:p>
            <a:pPr algn="ctr">
              <a:defRPr/>
            </a:pPr>
            <a:endParaRPr lang="en-US" altLang="en-US" sz="2800" dirty="0"/>
          </a:p>
        </p:txBody>
      </p:sp>
    </p:spTree>
    <p:extLst>
      <p:ext uri="{BB962C8B-B14F-4D97-AF65-F5344CB8AC3E}">
        <p14:creationId xmlns:p14="http://schemas.microsoft.com/office/powerpoint/2010/main" val="226257472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9250" name="Title 1">
            <a:extLst>
              <a:ext uri="{FF2B5EF4-FFF2-40B4-BE49-F238E27FC236}">
                <a16:creationId xmlns:a16="http://schemas.microsoft.com/office/drawing/2014/main" id="{24653860-1601-425A-ACD6-01FC3ACCDD35}"/>
              </a:ext>
            </a:extLst>
          </p:cNvPr>
          <p:cNvSpPr>
            <a:spLocks noGrp="1" noChangeArrowheads="1"/>
          </p:cNvSpPr>
          <p:nvPr>
            <p:ph type="title"/>
          </p:nvPr>
        </p:nvSpPr>
        <p:spPr>
          <a:xfrm>
            <a:off x="7162800" y="1447800"/>
            <a:ext cx="3657600" cy="3276600"/>
          </a:xfrm>
        </p:spPr>
        <p:txBody>
          <a:bodyPr/>
          <a:lstStyle/>
          <a:p>
            <a:r>
              <a:rPr lang="en-US" altLang="en-US" sz="3600" i="1"/>
              <a:t>“Well I did teach </a:t>
            </a:r>
            <a:br>
              <a:rPr lang="en-US" altLang="en-US" sz="3600" i="1"/>
            </a:br>
            <a:r>
              <a:rPr lang="en-US" altLang="en-US" sz="3600" i="1"/>
              <a:t>them that unit.</a:t>
            </a:r>
            <a:br>
              <a:rPr lang="en-US" altLang="en-US" sz="3600" i="1"/>
            </a:br>
            <a:r>
              <a:rPr lang="en-US" altLang="en-US" sz="3600" i="1"/>
              <a:t> It’s not my fault </a:t>
            </a:r>
            <a:br>
              <a:rPr lang="en-US" altLang="en-US" sz="3600" i="1"/>
            </a:br>
            <a:r>
              <a:rPr lang="en-US" altLang="en-US" sz="3600" i="1"/>
              <a:t>they didn’t learn it!”</a:t>
            </a:r>
          </a:p>
        </p:txBody>
      </p:sp>
      <p:sp>
        <p:nvSpPr>
          <p:cNvPr id="5" name="TextBox 4">
            <a:extLst>
              <a:ext uri="{FF2B5EF4-FFF2-40B4-BE49-F238E27FC236}">
                <a16:creationId xmlns:a16="http://schemas.microsoft.com/office/drawing/2014/main" id="{B8517480-C64F-4595-800A-3DCB387CF1A2}"/>
              </a:ext>
            </a:extLst>
          </p:cNvPr>
          <p:cNvSpPr txBox="1"/>
          <p:nvPr/>
        </p:nvSpPr>
        <p:spPr>
          <a:xfrm>
            <a:off x="2743200" y="228600"/>
            <a:ext cx="6629400" cy="769938"/>
          </a:xfrm>
          <a:prstGeom prst="rect">
            <a:avLst/>
          </a:prstGeom>
          <a:noFill/>
          <a:ln>
            <a:noFill/>
          </a:ln>
        </p:spPr>
        <p:txBody>
          <a:bodyPr>
            <a:spAutoFit/>
          </a:bodyPr>
          <a:lstStyle/>
          <a:p>
            <a:pPr algn="ctr">
              <a:defRPr/>
            </a:pPr>
            <a:r>
              <a:rPr lang="en-US" sz="4400" dirty="0">
                <a:solidFill>
                  <a:srgbClr val="362673"/>
                </a:solidFill>
                <a:latin typeface="+mj-lt"/>
              </a:rPr>
              <a:t>Sound Familiar?</a:t>
            </a:r>
          </a:p>
        </p:txBody>
      </p:sp>
      <p:pic>
        <p:nvPicPr>
          <p:cNvPr id="7" name="Picture 6">
            <a:extLst>
              <a:ext uri="{FF2B5EF4-FFF2-40B4-BE49-F238E27FC236}">
                <a16:creationId xmlns:a16="http://schemas.microsoft.com/office/drawing/2014/main" id="{BDEB0D91-988E-4CB6-B91F-5B754B80817A}"/>
              </a:ext>
            </a:extLst>
          </p:cNvPr>
          <p:cNvPicPr>
            <a:picLocks noChangeAspect="1"/>
          </p:cNvPicPr>
          <p:nvPr/>
        </p:nvPicPr>
        <p:blipFill>
          <a:blip r:embed="rId3"/>
          <a:stretch>
            <a:fillRect/>
          </a:stretch>
        </p:blipFill>
        <p:spPr>
          <a:xfrm>
            <a:off x="2133600" y="1828800"/>
            <a:ext cx="4605338" cy="40894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63446299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EC74C7ED-11B9-415A-80E8-5109377D9292}"/>
              </a:ext>
            </a:extLst>
          </p:cNvPr>
          <p:cNvPicPr>
            <a:picLocks noChangeAspect="1"/>
          </p:cNvPicPr>
          <p:nvPr/>
        </p:nvPicPr>
        <p:blipFill>
          <a:blip r:embed="rId3">
            <a:lum bright="70000" contrast="-70000"/>
          </a:blip>
          <a:stretch>
            <a:fillRect/>
          </a:stretch>
        </p:blipFill>
        <p:spPr>
          <a:xfrm>
            <a:off x="2326106" y="1397000"/>
            <a:ext cx="7172325" cy="508635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69635" name="Title 1">
            <a:extLst>
              <a:ext uri="{FF2B5EF4-FFF2-40B4-BE49-F238E27FC236}">
                <a16:creationId xmlns:a16="http://schemas.microsoft.com/office/drawing/2014/main" id="{71264305-B9B2-4830-9719-F91B0827E3A4}"/>
              </a:ext>
            </a:extLst>
          </p:cNvPr>
          <p:cNvSpPr>
            <a:spLocks noGrp="1"/>
          </p:cNvSpPr>
          <p:nvPr>
            <p:ph type="title"/>
          </p:nvPr>
        </p:nvSpPr>
        <p:spPr>
          <a:xfrm>
            <a:off x="1981200" y="565150"/>
            <a:ext cx="8229600" cy="563563"/>
          </a:xfrm>
        </p:spPr>
        <p:txBody>
          <a:bodyPr>
            <a:normAutofit fontScale="90000"/>
          </a:bodyPr>
          <a:lstStyle/>
          <a:p>
            <a:pPr algn="ctr">
              <a:defRPr/>
            </a:pPr>
            <a:r>
              <a:rPr lang="en-US" altLang="en-US" sz="3200" dirty="0">
                <a:solidFill>
                  <a:schemeClr val="accent2">
                    <a:lumMod val="75000"/>
                  </a:schemeClr>
                </a:solidFill>
              </a:rPr>
              <a:t>Use of Effect Size</a:t>
            </a:r>
            <a:r>
              <a:rPr lang="en-US" altLang="en-US" sz="3200" b="1" dirty="0">
                <a:solidFill>
                  <a:schemeClr val="accent2">
                    <a:lumMod val="75000"/>
                  </a:schemeClr>
                </a:solidFill>
              </a:rPr>
              <a:t> </a:t>
            </a:r>
            <a:r>
              <a:rPr lang="en-US" altLang="en-US" sz="3200" dirty="0">
                <a:solidFill>
                  <a:schemeClr val="accent2">
                    <a:lumMod val="75000"/>
                  </a:schemeClr>
                </a:solidFill>
              </a:rPr>
              <a:t>to Discover the Most Positive Impacts on Student Achievement</a:t>
            </a:r>
            <a:br>
              <a:rPr lang="en-US" altLang="en-US" sz="3200" dirty="0">
                <a:solidFill>
                  <a:schemeClr val="accent2">
                    <a:lumMod val="75000"/>
                  </a:schemeClr>
                </a:solidFill>
              </a:rPr>
            </a:br>
            <a:r>
              <a:rPr lang="en-US" altLang="en-US" b="1" dirty="0">
                <a:solidFill>
                  <a:schemeClr val="bg1"/>
                </a:solidFill>
                <a:latin typeface="Arial" panose="020B0604020202020204" pitchFamily="34" charset="0"/>
              </a:rPr>
              <a:t>ng on Effect Size</a:t>
            </a:r>
          </a:p>
        </p:txBody>
      </p:sp>
      <p:sp>
        <p:nvSpPr>
          <p:cNvPr id="3" name="Content Placeholder 2">
            <a:extLst>
              <a:ext uri="{FF2B5EF4-FFF2-40B4-BE49-F238E27FC236}">
                <a16:creationId xmlns:a16="http://schemas.microsoft.com/office/drawing/2014/main" id="{805E0D3F-86A5-4916-9B6C-02A9B25C5EC6}"/>
              </a:ext>
            </a:extLst>
          </p:cNvPr>
          <p:cNvSpPr>
            <a:spLocks noGrp="1"/>
          </p:cNvSpPr>
          <p:nvPr>
            <p:ph idx="1"/>
          </p:nvPr>
        </p:nvSpPr>
        <p:spPr>
          <a:xfrm>
            <a:off x="2438400" y="1152525"/>
            <a:ext cx="8229600" cy="4525963"/>
          </a:xfrm>
        </p:spPr>
        <p:txBody>
          <a:bodyPr/>
          <a:lstStyle/>
          <a:p>
            <a:pPr>
              <a:defRPr/>
            </a:pPr>
            <a:endParaRPr lang="en-US" dirty="0"/>
          </a:p>
          <a:p>
            <a:pPr>
              <a:defRPr/>
            </a:pPr>
            <a:endParaRPr lang="en-US" dirty="0"/>
          </a:p>
          <a:p>
            <a:pPr marL="0" indent="0">
              <a:buFontTx/>
              <a:buNone/>
              <a:defRPr/>
            </a:pPr>
            <a:endParaRPr lang="en-US" dirty="0"/>
          </a:p>
        </p:txBody>
      </p:sp>
      <p:sp>
        <p:nvSpPr>
          <p:cNvPr id="311301" name="Slide Number Placeholder 3">
            <a:extLst>
              <a:ext uri="{FF2B5EF4-FFF2-40B4-BE49-F238E27FC236}">
                <a16:creationId xmlns:a16="http://schemas.microsoft.com/office/drawing/2014/main" id="{AC8C49AE-58AC-4B45-8F1D-5E27EE3D2E90}"/>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accent2"/>
                </a:solidFill>
                <a:latin typeface="Gill Sans MT" panose="020B0502020104020203" pitchFamily="34" charset="0"/>
              </a:defRPr>
            </a:lvl1pPr>
            <a:lvl2pPr marL="742950" indent="-285750">
              <a:spcBef>
                <a:spcPct val="20000"/>
              </a:spcBef>
              <a:buChar char="–"/>
              <a:defRPr sz="2800">
                <a:solidFill>
                  <a:schemeClr val="accent2"/>
                </a:solidFill>
                <a:latin typeface="Gill Sans MT" panose="020B0502020104020203" pitchFamily="34" charset="0"/>
              </a:defRPr>
            </a:lvl2pPr>
            <a:lvl3pPr marL="1143000" indent="-228600">
              <a:spcBef>
                <a:spcPct val="20000"/>
              </a:spcBef>
              <a:buChar char="•"/>
              <a:defRPr sz="2400">
                <a:solidFill>
                  <a:schemeClr val="accent2"/>
                </a:solidFill>
                <a:latin typeface="Gill Sans MT" panose="020B0502020104020203" pitchFamily="34" charset="0"/>
              </a:defRPr>
            </a:lvl3pPr>
            <a:lvl4pPr marL="1600200" indent="-228600">
              <a:spcBef>
                <a:spcPct val="20000"/>
              </a:spcBef>
              <a:buChar char="–"/>
              <a:defRPr sz="2000">
                <a:solidFill>
                  <a:schemeClr val="accent2"/>
                </a:solidFill>
                <a:latin typeface="Gill Sans MT" panose="020B0502020104020203" pitchFamily="34" charset="0"/>
              </a:defRPr>
            </a:lvl4pPr>
            <a:lvl5pPr marL="2057400" indent="-228600">
              <a:spcBef>
                <a:spcPct val="20000"/>
              </a:spcBef>
              <a:buChar char="»"/>
              <a:defRPr sz="2000">
                <a:solidFill>
                  <a:schemeClr val="accent2"/>
                </a:solidFill>
                <a:latin typeface="Gill Sans MT" panose="020B0502020104020203" pitchFamily="34" charset="0"/>
              </a:defRPr>
            </a:lvl5pPr>
            <a:lvl6pPr marL="2514600" indent="-228600" eaLnBrk="0" fontAlgn="base" hangingPunct="0">
              <a:spcBef>
                <a:spcPct val="20000"/>
              </a:spcBef>
              <a:spcAft>
                <a:spcPct val="0"/>
              </a:spcAft>
              <a:buChar char="»"/>
              <a:defRPr sz="2000">
                <a:solidFill>
                  <a:schemeClr val="accent2"/>
                </a:solidFill>
                <a:latin typeface="Gill Sans MT" panose="020B0502020104020203" pitchFamily="34" charset="0"/>
              </a:defRPr>
            </a:lvl6pPr>
            <a:lvl7pPr marL="2971800" indent="-228600" eaLnBrk="0" fontAlgn="base" hangingPunct="0">
              <a:spcBef>
                <a:spcPct val="20000"/>
              </a:spcBef>
              <a:spcAft>
                <a:spcPct val="0"/>
              </a:spcAft>
              <a:buChar char="»"/>
              <a:defRPr sz="2000">
                <a:solidFill>
                  <a:schemeClr val="accent2"/>
                </a:solidFill>
                <a:latin typeface="Gill Sans MT" panose="020B0502020104020203" pitchFamily="34" charset="0"/>
              </a:defRPr>
            </a:lvl7pPr>
            <a:lvl8pPr marL="3429000" indent="-228600" eaLnBrk="0" fontAlgn="base" hangingPunct="0">
              <a:spcBef>
                <a:spcPct val="20000"/>
              </a:spcBef>
              <a:spcAft>
                <a:spcPct val="0"/>
              </a:spcAft>
              <a:buChar char="»"/>
              <a:defRPr sz="2000">
                <a:solidFill>
                  <a:schemeClr val="accent2"/>
                </a:solidFill>
                <a:latin typeface="Gill Sans MT" panose="020B0502020104020203" pitchFamily="34" charset="0"/>
              </a:defRPr>
            </a:lvl8pPr>
            <a:lvl9pPr marL="3886200" indent="-228600" eaLnBrk="0" fontAlgn="base" hangingPunct="0">
              <a:spcBef>
                <a:spcPct val="20000"/>
              </a:spcBef>
              <a:spcAft>
                <a:spcPct val="0"/>
              </a:spcAft>
              <a:buChar char="»"/>
              <a:defRPr sz="2000">
                <a:solidFill>
                  <a:schemeClr val="accent2"/>
                </a:solidFill>
                <a:latin typeface="Gill Sans MT" panose="020B0502020104020203" pitchFamily="34" charset="0"/>
              </a:defRPr>
            </a:lvl9pPr>
          </a:lstStyle>
          <a:p>
            <a:pPr>
              <a:spcBef>
                <a:spcPct val="0"/>
              </a:spcBef>
              <a:buFontTx/>
              <a:buNone/>
            </a:pPr>
            <a:fld id="{CF879C7A-DA73-495A-A877-E0A1795BC9C2}" type="slidenum">
              <a:rPr lang="en-US" altLang="en-US" sz="1400" smtClean="0">
                <a:solidFill>
                  <a:srgbClr val="000000"/>
                </a:solidFill>
                <a:latin typeface="Arial" panose="020B0604020202020204" pitchFamily="34" charset="0"/>
              </a:rPr>
              <a:pPr>
                <a:spcBef>
                  <a:spcPct val="0"/>
                </a:spcBef>
                <a:buFontTx/>
                <a:buNone/>
              </a:pPr>
              <a:t>4</a:t>
            </a:fld>
            <a:endParaRPr lang="en-US" altLang="en-US" sz="1400">
              <a:solidFill>
                <a:srgbClr val="000000"/>
              </a:solidFill>
              <a:latin typeface="Arial" panose="020B0604020202020204" pitchFamily="34" charset="0"/>
            </a:endParaRPr>
          </a:p>
        </p:txBody>
      </p:sp>
      <p:sp>
        <p:nvSpPr>
          <p:cNvPr id="311302" name="Text Placeholder 7">
            <a:extLst>
              <a:ext uri="{FF2B5EF4-FFF2-40B4-BE49-F238E27FC236}">
                <a16:creationId xmlns:a16="http://schemas.microsoft.com/office/drawing/2014/main" id="{CF64762E-7466-480A-9E8E-0F8355016BFE}"/>
              </a:ext>
            </a:extLst>
          </p:cNvPr>
          <p:cNvSpPr txBox="1">
            <a:spLocks/>
          </p:cNvSpPr>
          <p:nvPr/>
        </p:nvSpPr>
        <p:spPr bwMode="auto">
          <a:xfrm>
            <a:off x="2362200" y="2049463"/>
            <a:ext cx="7467600" cy="63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accent2"/>
                </a:solidFill>
                <a:latin typeface="Gill Sans MT" panose="020B0502020104020203" pitchFamily="34" charset="0"/>
              </a:defRPr>
            </a:lvl1pPr>
            <a:lvl2pPr marL="742950" indent="-285750">
              <a:spcBef>
                <a:spcPct val="20000"/>
              </a:spcBef>
              <a:buChar char="–"/>
              <a:defRPr sz="2800">
                <a:solidFill>
                  <a:schemeClr val="accent2"/>
                </a:solidFill>
                <a:latin typeface="Gill Sans MT" panose="020B0502020104020203" pitchFamily="34" charset="0"/>
              </a:defRPr>
            </a:lvl2pPr>
            <a:lvl3pPr marL="1143000" indent="-228600">
              <a:spcBef>
                <a:spcPct val="20000"/>
              </a:spcBef>
              <a:buChar char="•"/>
              <a:defRPr sz="2400">
                <a:solidFill>
                  <a:schemeClr val="accent2"/>
                </a:solidFill>
                <a:latin typeface="Gill Sans MT" panose="020B0502020104020203" pitchFamily="34" charset="0"/>
              </a:defRPr>
            </a:lvl3pPr>
            <a:lvl4pPr marL="1600200" indent="-228600">
              <a:spcBef>
                <a:spcPct val="20000"/>
              </a:spcBef>
              <a:buChar char="–"/>
              <a:defRPr sz="2000">
                <a:solidFill>
                  <a:schemeClr val="accent2"/>
                </a:solidFill>
                <a:latin typeface="Gill Sans MT" panose="020B0502020104020203" pitchFamily="34" charset="0"/>
              </a:defRPr>
            </a:lvl4pPr>
            <a:lvl5pPr marL="2057400" indent="-228600">
              <a:spcBef>
                <a:spcPct val="20000"/>
              </a:spcBef>
              <a:buChar char="»"/>
              <a:defRPr sz="2000">
                <a:solidFill>
                  <a:schemeClr val="accent2"/>
                </a:solidFill>
                <a:latin typeface="Gill Sans MT" panose="020B0502020104020203" pitchFamily="34" charset="0"/>
              </a:defRPr>
            </a:lvl5pPr>
            <a:lvl6pPr marL="2514600" indent="-228600" eaLnBrk="0" fontAlgn="base" hangingPunct="0">
              <a:spcBef>
                <a:spcPct val="20000"/>
              </a:spcBef>
              <a:spcAft>
                <a:spcPct val="0"/>
              </a:spcAft>
              <a:buChar char="»"/>
              <a:defRPr sz="2000">
                <a:solidFill>
                  <a:schemeClr val="accent2"/>
                </a:solidFill>
                <a:latin typeface="Gill Sans MT" panose="020B0502020104020203" pitchFamily="34" charset="0"/>
              </a:defRPr>
            </a:lvl6pPr>
            <a:lvl7pPr marL="2971800" indent="-228600" eaLnBrk="0" fontAlgn="base" hangingPunct="0">
              <a:spcBef>
                <a:spcPct val="20000"/>
              </a:spcBef>
              <a:spcAft>
                <a:spcPct val="0"/>
              </a:spcAft>
              <a:buChar char="»"/>
              <a:defRPr sz="2000">
                <a:solidFill>
                  <a:schemeClr val="accent2"/>
                </a:solidFill>
                <a:latin typeface="Gill Sans MT" panose="020B0502020104020203" pitchFamily="34" charset="0"/>
              </a:defRPr>
            </a:lvl7pPr>
            <a:lvl8pPr marL="3429000" indent="-228600" eaLnBrk="0" fontAlgn="base" hangingPunct="0">
              <a:spcBef>
                <a:spcPct val="20000"/>
              </a:spcBef>
              <a:spcAft>
                <a:spcPct val="0"/>
              </a:spcAft>
              <a:buChar char="»"/>
              <a:defRPr sz="2000">
                <a:solidFill>
                  <a:schemeClr val="accent2"/>
                </a:solidFill>
                <a:latin typeface="Gill Sans MT" panose="020B0502020104020203" pitchFamily="34" charset="0"/>
              </a:defRPr>
            </a:lvl8pPr>
            <a:lvl9pPr marL="3886200" indent="-228600" eaLnBrk="0" fontAlgn="base" hangingPunct="0">
              <a:spcBef>
                <a:spcPct val="20000"/>
              </a:spcBef>
              <a:spcAft>
                <a:spcPct val="0"/>
              </a:spcAft>
              <a:buChar char="»"/>
              <a:defRPr sz="2000">
                <a:solidFill>
                  <a:schemeClr val="accent2"/>
                </a:solidFill>
                <a:latin typeface="Gill Sans MT" panose="020B0502020104020203" pitchFamily="34" charset="0"/>
              </a:defRPr>
            </a:lvl9pPr>
          </a:lstStyle>
          <a:p>
            <a:pPr algn="ctr" eaLnBrk="1" hangingPunct="1">
              <a:spcBef>
                <a:spcPct val="0"/>
              </a:spcBef>
              <a:buFontTx/>
              <a:buNone/>
            </a:pPr>
            <a:r>
              <a:rPr lang="en-US" altLang="en-US" sz="3000" b="1">
                <a:solidFill>
                  <a:schemeClr val="tx1"/>
                </a:solidFill>
                <a:latin typeface="Arial" panose="020B0604020202020204" pitchFamily="34" charset="0"/>
              </a:rPr>
              <a:t>“</a:t>
            </a:r>
            <a:r>
              <a:rPr lang="en-US" altLang="en-US" b="1" i="1">
                <a:solidFill>
                  <a:schemeClr val="tx1"/>
                </a:solidFill>
                <a:latin typeface="Arial" panose="020B0604020202020204" pitchFamily="34" charset="0"/>
              </a:rPr>
              <a:t>My role is to evaluate the effect</a:t>
            </a:r>
          </a:p>
          <a:p>
            <a:pPr algn="ctr" eaLnBrk="1" hangingPunct="1">
              <a:spcBef>
                <a:spcPct val="0"/>
              </a:spcBef>
              <a:buFontTx/>
              <a:buNone/>
            </a:pPr>
            <a:r>
              <a:rPr lang="en-US" altLang="en-US" b="1" i="1">
                <a:solidFill>
                  <a:schemeClr val="tx1"/>
                </a:solidFill>
                <a:latin typeface="Arial" panose="020B0604020202020204" pitchFamily="34" charset="0"/>
              </a:rPr>
              <a:t> I have on my students” </a:t>
            </a:r>
          </a:p>
          <a:p>
            <a:pPr algn="ctr" eaLnBrk="1" hangingPunct="1">
              <a:spcBef>
                <a:spcPct val="0"/>
              </a:spcBef>
              <a:buFontTx/>
              <a:buNone/>
            </a:pPr>
            <a:r>
              <a:rPr lang="en-US" altLang="en-US" sz="1400" b="1">
                <a:solidFill>
                  <a:schemeClr val="tx1"/>
                </a:solidFill>
                <a:latin typeface="Arial" panose="020B0604020202020204" pitchFamily="34" charset="0"/>
              </a:rPr>
              <a:t>John Hattie</a:t>
            </a:r>
          </a:p>
          <a:p>
            <a:pPr algn="ctr" eaLnBrk="1" hangingPunct="1">
              <a:spcBef>
                <a:spcPct val="0"/>
              </a:spcBef>
              <a:buFontTx/>
              <a:buNone/>
            </a:pPr>
            <a:endParaRPr lang="en-US" altLang="en-US" b="1" i="1">
              <a:solidFill>
                <a:schemeClr val="tx1"/>
              </a:solidFill>
              <a:latin typeface="Arial" panose="020B0604020202020204" pitchFamily="34" charset="0"/>
            </a:endParaRPr>
          </a:p>
          <a:p>
            <a:pPr algn="ctr" eaLnBrk="1" hangingPunct="1">
              <a:spcBef>
                <a:spcPct val="0"/>
              </a:spcBef>
              <a:buFontTx/>
              <a:buNone/>
            </a:pPr>
            <a:r>
              <a:rPr lang="en-US" altLang="en-US" sz="3000" b="1">
                <a:solidFill>
                  <a:schemeClr val="tx1"/>
                </a:solidFill>
                <a:latin typeface="Arial" panose="020B0604020202020204" pitchFamily="34" charset="0"/>
              </a:rPr>
              <a:t>LINK: </a:t>
            </a:r>
            <a:r>
              <a:rPr lang="en-US" altLang="en-US" sz="3000" b="1">
                <a:solidFill>
                  <a:schemeClr val="tx1"/>
                </a:solidFill>
                <a:latin typeface="Arial" panose="020B0604020202020204" pitchFamily="34" charset="0"/>
                <a:hlinkClick r:id="rId4"/>
              </a:rPr>
              <a:t>http://bit.ly/1dyTC6o</a:t>
            </a:r>
            <a:endParaRPr lang="en-US" altLang="en-US" sz="3000" b="1">
              <a:solidFill>
                <a:schemeClr val="tx1"/>
              </a:solidFill>
              <a:latin typeface="Arial" panose="020B0604020202020204" pitchFamily="34" charset="0"/>
            </a:endParaRPr>
          </a:p>
          <a:p>
            <a:pPr algn="ctr" eaLnBrk="1" hangingPunct="1">
              <a:spcBef>
                <a:spcPct val="0"/>
              </a:spcBef>
              <a:buFontTx/>
              <a:buNone/>
            </a:pPr>
            <a:endParaRPr lang="en-US" altLang="en-US" sz="3000">
              <a:solidFill>
                <a:schemeClr val="tx1"/>
              </a:solidFill>
              <a:latin typeface="Arial" panose="020B0604020202020204" pitchFamily="34" charset="0"/>
            </a:endParaRPr>
          </a:p>
        </p:txBody>
      </p:sp>
    </p:spTree>
    <p:extLst>
      <p:ext uri="{BB962C8B-B14F-4D97-AF65-F5344CB8AC3E}">
        <p14:creationId xmlns:p14="http://schemas.microsoft.com/office/powerpoint/2010/main" val="126534187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3346" name="Title 5">
            <a:extLst>
              <a:ext uri="{FF2B5EF4-FFF2-40B4-BE49-F238E27FC236}">
                <a16:creationId xmlns:a16="http://schemas.microsoft.com/office/drawing/2014/main" id="{31E7CBF0-F5AD-4A12-98F9-65827755C801}"/>
              </a:ext>
            </a:extLst>
          </p:cNvPr>
          <p:cNvSpPr>
            <a:spLocks noGrp="1"/>
          </p:cNvSpPr>
          <p:nvPr>
            <p:ph type="title"/>
          </p:nvPr>
        </p:nvSpPr>
        <p:spPr>
          <a:xfrm>
            <a:off x="1981200" y="157163"/>
            <a:ext cx="8229600" cy="1143000"/>
          </a:xfrm>
        </p:spPr>
        <p:txBody>
          <a:bodyPr/>
          <a:lstStyle/>
          <a:p>
            <a:r>
              <a:rPr lang="en-US" altLang="en-US" b="1">
                <a:solidFill>
                  <a:srgbClr val="002060"/>
                </a:solidFill>
              </a:rPr>
              <a:t>Concept of Effect Size</a:t>
            </a:r>
          </a:p>
        </p:txBody>
      </p:sp>
      <p:pic>
        <p:nvPicPr>
          <p:cNvPr id="4" name="Picture 3">
            <a:extLst>
              <a:ext uri="{FF2B5EF4-FFF2-40B4-BE49-F238E27FC236}">
                <a16:creationId xmlns:a16="http://schemas.microsoft.com/office/drawing/2014/main" id="{8C48922A-4C1D-4999-A785-3AAD17DA1F78}"/>
              </a:ext>
            </a:extLst>
          </p:cNvPr>
          <p:cNvPicPr>
            <a:picLocks noChangeAspect="1"/>
          </p:cNvPicPr>
          <p:nvPr/>
        </p:nvPicPr>
        <p:blipFill>
          <a:blip r:embed="rId3"/>
          <a:stretch>
            <a:fillRect/>
          </a:stretch>
        </p:blipFill>
        <p:spPr>
          <a:xfrm>
            <a:off x="2509838" y="1280569"/>
            <a:ext cx="7172325" cy="5086350"/>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Tree>
    <p:extLst>
      <p:ext uri="{BB962C8B-B14F-4D97-AF65-F5344CB8AC3E}">
        <p14:creationId xmlns:p14="http://schemas.microsoft.com/office/powerpoint/2010/main" val="2964124300"/>
      </p:ext>
    </p:extLst>
  </p:cSld>
  <p:clrMapOvr>
    <a:masterClrMapping/>
  </p:clrMapOvr>
  <p:transition spd="slow"/>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710FD4B2-6109-48B4-9D31-8F486EF0D439}"/>
              </a:ext>
            </a:extLst>
          </p:cNvPr>
          <p:cNvPicPr>
            <a:picLocks noChangeAspect="1"/>
          </p:cNvPicPr>
          <p:nvPr/>
        </p:nvPicPr>
        <p:blipFill>
          <a:blip r:embed="rId3">
            <a:duotone>
              <a:schemeClr val="bg2">
                <a:shade val="45000"/>
                <a:satMod val="135000"/>
              </a:schemeClr>
              <a:prstClr val="white"/>
            </a:duotone>
          </a:blip>
          <a:stretch>
            <a:fillRect/>
          </a:stretch>
        </p:blipFill>
        <p:spPr>
          <a:xfrm>
            <a:off x="2012881" y="533401"/>
            <a:ext cx="8166241" cy="5791199"/>
          </a:xfrm>
          <a:prstGeom prst="rect">
            <a:avLst/>
          </a:prstGeom>
        </p:spPr>
      </p:pic>
      <p:sp>
        <p:nvSpPr>
          <p:cNvPr id="5" name="Rectangle 4">
            <a:extLst>
              <a:ext uri="{FF2B5EF4-FFF2-40B4-BE49-F238E27FC236}">
                <a16:creationId xmlns:a16="http://schemas.microsoft.com/office/drawing/2014/main" id="{2DC3A6FA-4311-44DA-B6BB-50B97F7B8C46}"/>
              </a:ext>
            </a:extLst>
          </p:cNvPr>
          <p:cNvSpPr/>
          <p:nvPr/>
        </p:nvSpPr>
        <p:spPr>
          <a:xfrm>
            <a:off x="2362200" y="992188"/>
            <a:ext cx="7816850" cy="4052887"/>
          </a:xfrm>
          <a:prstGeom prst="rect">
            <a:avLst/>
          </a:prstGeom>
          <a:noFill/>
          <a:ln>
            <a:noFill/>
          </a:ln>
        </p:spPr>
        <p:style>
          <a:lnRef idx="1">
            <a:schemeClr val="accent1"/>
          </a:lnRef>
          <a:fillRef idx="3">
            <a:schemeClr val="accent1"/>
          </a:fillRef>
          <a:effectRef idx="2">
            <a:schemeClr val="accent1"/>
          </a:effectRef>
          <a:fontRef idx="minor">
            <a:schemeClr val="lt1"/>
          </a:fontRef>
        </p:style>
        <p:txBody>
          <a:bodyPr anchor="ctr"/>
          <a:lstStyle/>
          <a:p>
            <a:pPr>
              <a:defRPr/>
            </a:pPr>
            <a:r>
              <a:rPr lang="en-US" sz="3600" i="1" dirty="0">
                <a:solidFill>
                  <a:srgbClr val="0000FF"/>
                </a:solidFill>
                <a:latin typeface="Arial" panose="020B0604020202020204" pitchFamily="34" charset="0"/>
                <a:cs typeface="Arial" panose="020B0604020202020204" pitchFamily="34" charset="0"/>
              </a:rPr>
              <a:t>“</a:t>
            </a:r>
            <a:r>
              <a:rPr lang="en-US" sz="3600" b="1" i="1" dirty="0">
                <a:solidFill>
                  <a:srgbClr val="0000FF"/>
                </a:solidFill>
                <a:latin typeface="Arial" panose="020B0604020202020204" pitchFamily="34" charset="0"/>
                <a:cs typeface="Arial" panose="020B0604020202020204" pitchFamily="34" charset="0"/>
              </a:rPr>
              <a:t>The key to many of the influences above the d = 0.40 hinge-point is that they are deliberate interventions aimed at enhancing teaching and learning.</a:t>
            </a:r>
          </a:p>
          <a:p>
            <a:pPr>
              <a:defRPr/>
            </a:pPr>
            <a:endParaRPr lang="en-US" sz="3600" b="1" i="1" dirty="0">
              <a:solidFill>
                <a:srgbClr val="0000FF"/>
              </a:solidFill>
              <a:latin typeface="Arial" panose="020B0604020202020204" pitchFamily="34" charset="0"/>
              <a:cs typeface="Arial" panose="020B0604020202020204" pitchFamily="34" charset="0"/>
            </a:endParaRPr>
          </a:p>
          <a:p>
            <a:pPr>
              <a:defRPr/>
            </a:pPr>
            <a:r>
              <a:rPr lang="en-US" sz="3000" b="1" dirty="0">
                <a:solidFill>
                  <a:srgbClr val="362673"/>
                </a:solidFill>
                <a:latin typeface="Arial" panose="020B0604020202020204" pitchFamily="34" charset="0"/>
                <a:cs typeface="Arial" panose="020B0604020202020204" pitchFamily="34" charset="0"/>
              </a:rPr>
              <a:t>		</a:t>
            </a:r>
            <a:r>
              <a:rPr lang="en-US" sz="3200" b="1" dirty="0">
                <a:solidFill>
                  <a:srgbClr val="362673"/>
                </a:solidFill>
                <a:latin typeface="Arial" panose="020B0604020202020204" pitchFamily="34" charset="0"/>
                <a:cs typeface="Arial" panose="020B0604020202020204" pitchFamily="34" charset="0"/>
              </a:rPr>
              <a:t>– </a:t>
            </a:r>
            <a:r>
              <a:rPr lang="en-US" sz="2400" b="1" dirty="0">
                <a:solidFill>
                  <a:srgbClr val="362673"/>
                </a:solidFill>
                <a:latin typeface="Arial" panose="020B0604020202020204" pitchFamily="34" charset="0"/>
                <a:cs typeface="Arial" panose="020B0604020202020204" pitchFamily="34" charset="0"/>
              </a:rPr>
              <a:t>John Hattie </a:t>
            </a:r>
          </a:p>
          <a:p>
            <a:pPr algn="r">
              <a:defRPr/>
            </a:pPr>
            <a:r>
              <a:rPr lang="en-US" sz="2400" b="1" u="sng" dirty="0">
                <a:solidFill>
                  <a:srgbClr val="362673"/>
                </a:solidFill>
                <a:latin typeface="Arial" panose="020B0604020202020204" pitchFamily="34" charset="0"/>
                <a:cs typeface="Arial" panose="020B0604020202020204" pitchFamily="34" charset="0"/>
              </a:rPr>
              <a:t>Visible Learning for Teachers</a:t>
            </a:r>
            <a:r>
              <a:rPr lang="en-US" sz="2400" b="1" dirty="0">
                <a:solidFill>
                  <a:srgbClr val="362673"/>
                </a:solidFill>
                <a:latin typeface="Arial" panose="020B0604020202020204" pitchFamily="34" charset="0"/>
                <a:cs typeface="Arial" panose="020B0604020202020204" pitchFamily="34" charset="0"/>
              </a:rPr>
              <a:t>, p. 17</a:t>
            </a:r>
          </a:p>
        </p:txBody>
      </p:sp>
    </p:spTree>
    <p:extLst>
      <p:ext uri="{BB962C8B-B14F-4D97-AF65-F5344CB8AC3E}">
        <p14:creationId xmlns:p14="http://schemas.microsoft.com/office/powerpoint/2010/main" val="308981898"/>
      </p:ext>
    </p:extLst>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Title 4">
            <a:extLst>
              <a:ext uri="{FF2B5EF4-FFF2-40B4-BE49-F238E27FC236}">
                <a16:creationId xmlns:a16="http://schemas.microsoft.com/office/drawing/2014/main" id="{1B664FA6-75FE-425A-ACA7-1853BF942786}"/>
              </a:ext>
            </a:extLst>
          </p:cNvPr>
          <p:cNvSpPr>
            <a:spLocks noGrp="1"/>
          </p:cNvSpPr>
          <p:nvPr>
            <p:ph type="title"/>
          </p:nvPr>
        </p:nvSpPr>
        <p:spPr>
          <a:xfrm>
            <a:off x="1981200" y="228600"/>
            <a:ext cx="8229600" cy="1143000"/>
          </a:xfrm>
        </p:spPr>
        <p:txBody>
          <a:bodyPr/>
          <a:lstStyle/>
          <a:p>
            <a:pPr>
              <a:defRPr/>
            </a:pPr>
            <a:r>
              <a:rPr lang="en-US" altLang="en-US" b="1" dirty="0">
                <a:solidFill>
                  <a:schemeClr val="tx2">
                    <a:lumMod val="75000"/>
                  </a:schemeClr>
                </a:solidFill>
              </a:rPr>
              <a:t>Guess the Ratings</a:t>
            </a:r>
          </a:p>
        </p:txBody>
      </p:sp>
      <p:sp>
        <p:nvSpPr>
          <p:cNvPr id="6" name="Content Placeholder 5">
            <a:extLst>
              <a:ext uri="{FF2B5EF4-FFF2-40B4-BE49-F238E27FC236}">
                <a16:creationId xmlns:a16="http://schemas.microsoft.com/office/drawing/2014/main" id="{FED5A606-406A-4DB7-BE95-6BE6B2232BD7}"/>
              </a:ext>
            </a:extLst>
          </p:cNvPr>
          <p:cNvSpPr>
            <a:spLocks noGrp="1"/>
          </p:cNvSpPr>
          <p:nvPr>
            <p:ph idx="1"/>
          </p:nvPr>
        </p:nvSpPr>
        <p:spPr/>
        <p:txBody>
          <a:bodyPr/>
          <a:lstStyle/>
          <a:p>
            <a:pPr marL="514350" indent="-514350">
              <a:buFont typeface="Arial" panose="020B0604020202020204" pitchFamily="34" charset="0"/>
              <a:buAutoNum type="arabicPeriod"/>
            </a:pPr>
            <a:r>
              <a:rPr lang="en-US" altLang="en-US"/>
              <a:t>Circle what you believe to be the impact of  each instructional influence</a:t>
            </a:r>
          </a:p>
          <a:p>
            <a:pPr marL="514350" indent="-514350">
              <a:buFont typeface="Arial" panose="020B0604020202020204" pitchFamily="34" charset="0"/>
              <a:buAutoNum type="arabicPeriod"/>
            </a:pPr>
            <a:r>
              <a:rPr lang="en-US" altLang="en-US"/>
              <a:t>Compare and discuss your answers with a neighbor</a:t>
            </a:r>
          </a:p>
          <a:p>
            <a:pPr marL="514350" indent="-514350">
              <a:buFont typeface="Arial" panose="020B0604020202020204" pitchFamily="34" charset="0"/>
              <a:buAutoNum type="arabicPeriod"/>
            </a:pPr>
            <a:r>
              <a:rPr lang="en-US" altLang="en-US"/>
              <a:t>Raise hand for answer key to check work</a:t>
            </a:r>
          </a:p>
          <a:p>
            <a:pPr marL="514350" indent="-514350">
              <a:buFont typeface="Arial" panose="020B0604020202020204" pitchFamily="34" charset="0"/>
              <a:buAutoNum type="arabicPeriod"/>
            </a:pPr>
            <a:r>
              <a:rPr lang="en-US" altLang="en-US"/>
              <a:t>Discuss Hattie’s answers as whole group</a:t>
            </a:r>
          </a:p>
        </p:txBody>
      </p:sp>
      <p:graphicFrame>
        <p:nvGraphicFramePr>
          <p:cNvPr id="7" name="Chart 6">
            <a:extLst>
              <a:ext uri="{FF2B5EF4-FFF2-40B4-BE49-F238E27FC236}">
                <a16:creationId xmlns:a16="http://schemas.microsoft.com/office/drawing/2014/main" id="{BE50B5CA-F4C5-4DC4-921B-40B5CADB5C98}"/>
              </a:ext>
            </a:extLst>
          </p:cNvPr>
          <p:cNvGraphicFramePr>
            <a:graphicFrameLocks/>
          </p:cNvGraphicFramePr>
          <p:nvPr/>
        </p:nvGraphicFramePr>
        <p:xfrm>
          <a:off x="6400800" y="3657600"/>
          <a:ext cx="6361893" cy="3722914"/>
        </p:xfrm>
        <a:graphic>
          <a:graphicData uri="http://schemas.openxmlformats.org/drawingml/2006/chart">
            <c:chart xmlns:c="http://schemas.openxmlformats.org/drawingml/2006/chart" xmlns:r="http://schemas.openxmlformats.org/officeDocument/2006/relationships" r:id="rId3"/>
          </a:graphicData>
        </a:graphic>
      </p:graphicFrame>
      <p:sp>
        <p:nvSpPr>
          <p:cNvPr id="5" name="Oval 4">
            <a:extLst>
              <a:ext uri="{FF2B5EF4-FFF2-40B4-BE49-F238E27FC236}">
                <a16:creationId xmlns:a16="http://schemas.microsoft.com/office/drawing/2014/main" id="{71BE3106-0133-4422-9193-E9270A30792F}"/>
              </a:ext>
            </a:extLst>
          </p:cNvPr>
          <p:cNvSpPr/>
          <p:nvPr/>
        </p:nvSpPr>
        <p:spPr>
          <a:xfrm>
            <a:off x="8477250" y="541338"/>
            <a:ext cx="1752600" cy="704850"/>
          </a:xfrm>
          <a:prstGeom prst="ellipse">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000" dirty="0">
                <a:solidFill>
                  <a:schemeClr val="tx1"/>
                </a:solidFill>
              </a:rPr>
              <a:t>ACTIVITY</a:t>
            </a:r>
          </a:p>
        </p:txBody>
      </p:sp>
    </p:spTree>
    <p:extLst>
      <p:ext uri="{BB962C8B-B14F-4D97-AF65-F5344CB8AC3E}">
        <p14:creationId xmlns:p14="http://schemas.microsoft.com/office/powerpoint/2010/main" val="159726616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6" presetClass="entr" presetSubtype="16" fill="hold" nodeType="clickEffect">
                                  <p:stCondLst>
                                    <p:cond delay="0"/>
                                  </p:stCondLst>
                                  <p:childTnLst>
                                    <p:set>
                                      <p:cBhvr>
                                        <p:cTn id="6" dur="1" fill="hold">
                                          <p:stCondLst>
                                            <p:cond delay="0"/>
                                          </p:stCondLst>
                                        </p:cTn>
                                        <p:tgtEl>
                                          <p:spTgt spid="6">
                                            <p:txEl>
                                              <p:pRg st="1" end="1"/>
                                            </p:txEl>
                                          </p:spTgt>
                                        </p:tgtEl>
                                        <p:attrNameLst>
                                          <p:attrName>style.visibility</p:attrName>
                                        </p:attrNameLst>
                                      </p:cBhvr>
                                      <p:to>
                                        <p:strVal val="visible"/>
                                      </p:to>
                                    </p:set>
                                    <p:animEffect transition="in" filter="circle(in)">
                                      <p:cBhvr>
                                        <p:cTn id="7" dur="2000"/>
                                        <p:tgtEl>
                                          <p:spTgt spid="6">
                                            <p:txEl>
                                              <p:pRg st="1" end="1"/>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6" presetClass="entr" presetSubtype="16" fill="hold" nodeType="clickEffect">
                                  <p:stCondLst>
                                    <p:cond delay="0"/>
                                  </p:stCondLst>
                                  <p:childTnLst>
                                    <p:set>
                                      <p:cBhvr>
                                        <p:cTn id="11" dur="1" fill="hold">
                                          <p:stCondLst>
                                            <p:cond delay="0"/>
                                          </p:stCondLst>
                                        </p:cTn>
                                        <p:tgtEl>
                                          <p:spTgt spid="6">
                                            <p:txEl>
                                              <p:pRg st="2" end="2"/>
                                            </p:txEl>
                                          </p:spTgt>
                                        </p:tgtEl>
                                        <p:attrNameLst>
                                          <p:attrName>style.visibility</p:attrName>
                                        </p:attrNameLst>
                                      </p:cBhvr>
                                      <p:to>
                                        <p:strVal val="visible"/>
                                      </p:to>
                                    </p:set>
                                    <p:animEffect transition="in" filter="circle(in)">
                                      <p:cBhvr>
                                        <p:cTn id="12" dur="2000"/>
                                        <p:tgtEl>
                                          <p:spTgt spid="6">
                                            <p:txEl>
                                              <p:pRg st="2" end="2"/>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6" presetClass="entr" presetSubtype="16" fill="hold" nodeType="clickEffect">
                                  <p:stCondLst>
                                    <p:cond delay="0"/>
                                  </p:stCondLst>
                                  <p:childTnLst>
                                    <p:set>
                                      <p:cBhvr>
                                        <p:cTn id="16" dur="1" fill="hold">
                                          <p:stCondLst>
                                            <p:cond delay="0"/>
                                          </p:stCondLst>
                                        </p:cTn>
                                        <p:tgtEl>
                                          <p:spTgt spid="6">
                                            <p:txEl>
                                              <p:pRg st="3" end="3"/>
                                            </p:txEl>
                                          </p:spTgt>
                                        </p:tgtEl>
                                        <p:attrNameLst>
                                          <p:attrName>style.visibility</p:attrName>
                                        </p:attrNameLst>
                                      </p:cBhvr>
                                      <p:to>
                                        <p:strVal val="visible"/>
                                      </p:to>
                                    </p:set>
                                    <p:animEffect transition="in" filter="circle(in)">
                                      <p:cBhvr>
                                        <p:cTn id="17" dur="2000"/>
                                        <p:tgtEl>
                                          <p:spTgt spid="6">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jigsaw puzzle, object&#10;&#10;Description generated with high confidence">
            <a:extLst>
              <a:ext uri="{FF2B5EF4-FFF2-40B4-BE49-F238E27FC236}">
                <a16:creationId xmlns:a16="http://schemas.microsoft.com/office/drawing/2014/main" id="{6D658A7C-2FE2-4C58-BDB3-16CC91302EE4}"/>
              </a:ext>
            </a:extLst>
          </p:cNvPr>
          <p:cNvPicPr>
            <a:picLocks noChangeAspect="1"/>
          </p:cNvPicPr>
          <p:nvPr/>
        </p:nvPicPr>
        <p:blipFill>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a:off x="3992751" y="133515"/>
            <a:ext cx="2820185" cy="1692110"/>
          </a:xfrm>
          <a:prstGeom prst="rect">
            <a:avLst/>
          </a:prstGeom>
        </p:spPr>
      </p:pic>
      <p:sp>
        <p:nvSpPr>
          <p:cNvPr id="319490" name="Title 1">
            <a:extLst>
              <a:ext uri="{FF2B5EF4-FFF2-40B4-BE49-F238E27FC236}">
                <a16:creationId xmlns:a16="http://schemas.microsoft.com/office/drawing/2014/main" id="{CE675DD1-A79C-4573-A967-AB196132A7B7}"/>
              </a:ext>
            </a:extLst>
          </p:cNvPr>
          <p:cNvSpPr>
            <a:spLocks noGrp="1"/>
          </p:cNvSpPr>
          <p:nvPr>
            <p:ph type="title"/>
          </p:nvPr>
        </p:nvSpPr>
        <p:spPr/>
        <p:txBody>
          <a:bodyPr/>
          <a:lstStyle/>
          <a:p>
            <a:r>
              <a:rPr lang="en-US" altLang="en-US" dirty="0">
                <a:solidFill>
                  <a:srgbClr val="003399"/>
                </a:solidFill>
              </a:rPr>
              <a:t>Jigsaw Activity</a:t>
            </a:r>
            <a:br>
              <a:rPr lang="en-US" altLang="en-US" dirty="0">
                <a:solidFill>
                  <a:srgbClr val="003399"/>
                </a:solidFill>
              </a:rPr>
            </a:br>
            <a:r>
              <a:rPr lang="en-US" altLang="en-US" dirty="0">
                <a:solidFill>
                  <a:srgbClr val="003399"/>
                </a:solidFill>
              </a:rPr>
              <a:t>The MAIN IDEA</a:t>
            </a:r>
          </a:p>
        </p:txBody>
      </p:sp>
      <p:sp>
        <p:nvSpPr>
          <p:cNvPr id="3" name="Content Placeholder 2">
            <a:extLst>
              <a:ext uri="{FF2B5EF4-FFF2-40B4-BE49-F238E27FC236}">
                <a16:creationId xmlns:a16="http://schemas.microsoft.com/office/drawing/2014/main" id="{B4E029CB-AD6C-4DC4-8FA7-F907F1DBE45F}"/>
              </a:ext>
            </a:extLst>
          </p:cNvPr>
          <p:cNvSpPr>
            <a:spLocks noGrp="1"/>
          </p:cNvSpPr>
          <p:nvPr>
            <p:ph idx="1"/>
          </p:nvPr>
        </p:nvSpPr>
        <p:spPr>
          <a:xfrm>
            <a:off x="838200" y="2057235"/>
            <a:ext cx="10515600" cy="4351338"/>
          </a:xfrm>
        </p:spPr>
        <p:txBody>
          <a:bodyPr>
            <a:normAutofit lnSpcReduction="10000"/>
          </a:bodyPr>
          <a:lstStyle/>
          <a:p>
            <a:pPr marL="0" indent="0">
              <a:spcBef>
                <a:spcPts val="0"/>
              </a:spcBef>
              <a:spcAft>
                <a:spcPts val="1200"/>
              </a:spcAft>
              <a:buFont typeface="Arial" panose="020B0604020202020204" pitchFamily="34" charset="0"/>
              <a:buNone/>
              <a:defRPr/>
            </a:pPr>
            <a:r>
              <a:rPr lang="en-US" sz="2600" dirty="0">
                <a:solidFill>
                  <a:srgbClr val="003399"/>
                </a:solidFill>
              </a:rPr>
              <a:t>Chapter 1: What is “Visible Learning”? - </a:t>
            </a:r>
            <a:r>
              <a:rPr lang="en-US" sz="2600" i="1" dirty="0">
                <a:solidFill>
                  <a:srgbClr val="003399"/>
                </a:solidFill>
              </a:rPr>
              <a:t>Read on your own</a:t>
            </a:r>
          </a:p>
          <a:p>
            <a:pPr marL="0" indent="0">
              <a:spcBef>
                <a:spcPts val="0"/>
              </a:spcBef>
              <a:spcAft>
                <a:spcPts val="1200"/>
              </a:spcAft>
              <a:buFont typeface="Arial" panose="020B0604020202020204" pitchFamily="34" charset="0"/>
              <a:buNone/>
              <a:defRPr/>
            </a:pPr>
            <a:r>
              <a:rPr lang="en-US" sz="2600" dirty="0">
                <a:solidFill>
                  <a:srgbClr val="003399"/>
                </a:solidFill>
              </a:rPr>
              <a:t>Chapter 2: The Main Implications of Visible Learning </a:t>
            </a:r>
          </a:p>
          <a:p>
            <a:pPr marL="0" indent="0">
              <a:spcBef>
                <a:spcPts val="0"/>
              </a:spcBef>
              <a:spcAft>
                <a:spcPts val="1200"/>
              </a:spcAft>
              <a:buFont typeface="Arial" panose="020B0604020202020204" pitchFamily="34" charset="0"/>
              <a:buNone/>
              <a:defRPr/>
            </a:pPr>
            <a:r>
              <a:rPr lang="en-US" sz="2600" dirty="0">
                <a:solidFill>
                  <a:srgbClr val="003399"/>
                </a:solidFill>
              </a:rPr>
              <a:t>Chapter 3: The Beliefs and Commitments of Expert Teachers </a:t>
            </a:r>
          </a:p>
          <a:p>
            <a:pPr marL="0" indent="0">
              <a:spcBef>
                <a:spcPts val="0"/>
              </a:spcBef>
              <a:spcAft>
                <a:spcPts val="1200"/>
              </a:spcAft>
              <a:buFont typeface="Arial" panose="020B0604020202020204" pitchFamily="34" charset="0"/>
              <a:buNone/>
              <a:defRPr/>
            </a:pPr>
            <a:r>
              <a:rPr lang="en-US" sz="2600" dirty="0">
                <a:solidFill>
                  <a:srgbClr val="003399"/>
                </a:solidFill>
              </a:rPr>
              <a:t>Chapter 4: Preparing the Lesson </a:t>
            </a:r>
          </a:p>
          <a:p>
            <a:pPr marL="0" indent="0">
              <a:spcBef>
                <a:spcPts val="0"/>
              </a:spcBef>
              <a:spcAft>
                <a:spcPts val="1200"/>
              </a:spcAft>
              <a:buFont typeface="Arial" panose="020B0604020202020204" pitchFamily="34" charset="0"/>
              <a:buNone/>
              <a:defRPr/>
            </a:pPr>
            <a:r>
              <a:rPr lang="en-US" sz="2600" dirty="0">
                <a:solidFill>
                  <a:srgbClr val="003399"/>
                </a:solidFill>
              </a:rPr>
              <a:t>Chapter 5: Starting the Lesson  </a:t>
            </a:r>
          </a:p>
          <a:p>
            <a:pPr marL="0" indent="0">
              <a:spcBef>
                <a:spcPts val="0"/>
              </a:spcBef>
              <a:spcAft>
                <a:spcPts val="1200"/>
              </a:spcAft>
              <a:buFont typeface="Arial" panose="020B0604020202020204" pitchFamily="34" charset="0"/>
              <a:buNone/>
              <a:defRPr/>
            </a:pPr>
            <a:r>
              <a:rPr lang="en-US" sz="2600" dirty="0">
                <a:solidFill>
                  <a:srgbClr val="003399"/>
                </a:solidFill>
              </a:rPr>
              <a:t>Chapter 6: The Flow of the Lesson: Learning </a:t>
            </a:r>
          </a:p>
          <a:p>
            <a:pPr marL="0" indent="0">
              <a:spcBef>
                <a:spcPts val="0"/>
              </a:spcBef>
              <a:spcAft>
                <a:spcPts val="1200"/>
              </a:spcAft>
              <a:buFont typeface="Arial" panose="020B0604020202020204" pitchFamily="34" charset="0"/>
              <a:buNone/>
              <a:defRPr/>
            </a:pPr>
            <a:r>
              <a:rPr lang="en-US" sz="2600" dirty="0">
                <a:solidFill>
                  <a:srgbClr val="003399"/>
                </a:solidFill>
              </a:rPr>
              <a:t>Chapter 7: The Flow of the Lesson: the Place of Feedback </a:t>
            </a:r>
          </a:p>
          <a:p>
            <a:pPr marL="0" indent="0">
              <a:spcBef>
                <a:spcPts val="0"/>
              </a:spcBef>
              <a:spcAft>
                <a:spcPts val="1200"/>
              </a:spcAft>
              <a:buFont typeface="Arial" panose="020B0604020202020204" pitchFamily="34" charset="0"/>
              <a:buNone/>
              <a:defRPr/>
            </a:pPr>
            <a:r>
              <a:rPr lang="en-US" sz="2600" dirty="0">
                <a:solidFill>
                  <a:srgbClr val="003399"/>
                </a:solidFill>
              </a:rPr>
              <a:t>Chapter 8: The End of the Lesson </a:t>
            </a:r>
          </a:p>
          <a:p>
            <a:pPr marL="0" indent="0">
              <a:spcBef>
                <a:spcPts val="0"/>
              </a:spcBef>
              <a:spcAft>
                <a:spcPts val="1200"/>
              </a:spcAft>
              <a:buFont typeface="Arial" panose="020B0604020202020204" pitchFamily="34" charset="0"/>
              <a:buNone/>
              <a:defRPr/>
            </a:pPr>
            <a:r>
              <a:rPr lang="en-US" sz="2600" dirty="0">
                <a:solidFill>
                  <a:srgbClr val="003399"/>
                </a:solidFill>
              </a:rPr>
              <a:t>Chapter 9: Mind Frames of Teachers, School Leaders, and Systems </a:t>
            </a:r>
          </a:p>
          <a:p>
            <a:pPr>
              <a:defRPr/>
            </a:pPr>
            <a:endParaRPr lang="en-US" dirty="0"/>
          </a:p>
        </p:txBody>
      </p:sp>
    </p:spTree>
    <p:extLst>
      <p:ext uri="{BB962C8B-B14F-4D97-AF65-F5344CB8AC3E}">
        <p14:creationId xmlns:p14="http://schemas.microsoft.com/office/powerpoint/2010/main" val="215491949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1538" name="Picture 3">
            <a:extLst>
              <a:ext uri="{FF2B5EF4-FFF2-40B4-BE49-F238E27FC236}">
                <a16:creationId xmlns:a16="http://schemas.microsoft.com/office/drawing/2014/main" id="{1ECA5ACD-C98F-4CFA-B8D9-DE88AAF1B3F2}"/>
              </a:ext>
            </a:extLst>
          </p:cNvPr>
          <p:cNvPicPr>
            <a:picLocks noChangeAspect="1"/>
          </p:cNvPicPr>
          <p:nvPr/>
        </p:nvPicPr>
        <p:blipFill>
          <a:blip r:embed="rId3">
            <a:extLst>
              <a:ext uri="{28A0092B-C50C-407E-A947-70E740481C1C}">
                <a14:useLocalDpi xmlns:a14="http://schemas.microsoft.com/office/drawing/2010/main" val="0"/>
              </a:ext>
            </a:extLst>
          </a:blip>
          <a:srcRect l="3252" t="4880"/>
          <a:stretch>
            <a:fillRect/>
          </a:stretch>
        </p:blipFill>
        <p:spPr bwMode="auto">
          <a:xfrm>
            <a:off x="2590800" y="228600"/>
            <a:ext cx="7051675" cy="647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21539" name="TextBox 4">
            <a:extLst>
              <a:ext uri="{FF2B5EF4-FFF2-40B4-BE49-F238E27FC236}">
                <a16:creationId xmlns:a16="http://schemas.microsoft.com/office/drawing/2014/main" id="{B1A804EB-570F-4A37-BA77-5673964F3EFA}"/>
              </a:ext>
            </a:extLst>
          </p:cNvPr>
          <p:cNvSpPr txBox="1">
            <a:spLocks noChangeArrowheads="1"/>
          </p:cNvSpPr>
          <p:nvPr/>
        </p:nvSpPr>
        <p:spPr bwMode="auto">
          <a:xfrm rot="5400000" flipV="1">
            <a:off x="7358857" y="3186906"/>
            <a:ext cx="5467350" cy="922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FontTx/>
              <a:buNone/>
            </a:pPr>
            <a:r>
              <a:rPr lang="en-US" altLang="en-US" sz="3600">
                <a:latin typeface="Arial" panose="020B0604020202020204" pitchFamily="34" charset="0"/>
                <a:hlinkClick r:id="rId4"/>
              </a:rPr>
              <a:t>http://tinyurl.com/kq96qer</a:t>
            </a:r>
            <a:endParaRPr lang="en-US" altLang="en-US" sz="3600">
              <a:latin typeface="Arial" panose="020B0604020202020204" pitchFamily="34" charset="0"/>
            </a:endParaRPr>
          </a:p>
          <a:p>
            <a:pPr>
              <a:spcBef>
                <a:spcPct val="0"/>
              </a:spcBef>
              <a:buFontTx/>
              <a:buNone/>
            </a:pPr>
            <a:endParaRPr lang="en-US" altLang="en-US" sz="1800">
              <a:latin typeface="Arial" panose="020B0604020202020204" pitchFamily="34" charset="0"/>
            </a:endParaRPr>
          </a:p>
        </p:txBody>
      </p:sp>
      <p:sp>
        <p:nvSpPr>
          <p:cNvPr id="321540" name="Rectangle 5">
            <a:extLst>
              <a:ext uri="{FF2B5EF4-FFF2-40B4-BE49-F238E27FC236}">
                <a16:creationId xmlns:a16="http://schemas.microsoft.com/office/drawing/2014/main" id="{A4DCEB8E-DCCC-4171-90DF-B8BEC69C8CE8}"/>
              </a:ext>
            </a:extLst>
          </p:cNvPr>
          <p:cNvSpPr>
            <a:spLocks noChangeArrowheads="1"/>
          </p:cNvSpPr>
          <p:nvPr/>
        </p:nvSpPr>
        <p:spPr bwMode="auto">
          <a:xfrm rot="-5400000">
            <a:off x="-988218" y="3144043"/>
            <a:ext cx="628015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en-US" altLang="en-US" sz="3600">
                <a:solidFill>
                  <a:srgbClr val="002060"/>
                </a:solidFill>
                <a:latin typeface="Arial" panose="020B0604020202020204" pitchFamily="34" charset="0"/>
              </a:rPr>
              <a:t>Hattie’s Ranking of Influences</a:t>
            </a:r>
          </a:p>
        </p:txBody>
      </p:sp>
    </p:spTree>
    <p:extLst>
      <p:ext uri="{BB962C8B-B14F-4D97-AF65-F5344CB8AC3E}">
        <p14:creationId xmlns:p14="http://schemas.microsoft.com/office/powerpoint/2010/main" val="233210863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TotalTime>
  <Words>1924</Words>
  <Application>Microsoft Office PowerPoint</Application>
  <PresentationFormat>Widescreen</PresentationFormat>
  <Paragraphs>212</Paragraphs>
  <Slides>14</Slides>
  <Notes>14</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14</vt:i4>
      </vt:variant>
    </vt:vector>
  </HeadingPairs>
  <TitlesOfParts>
    <vt:vector size="23" baseType="lpstr">
      <vt:lpstr>Aharoni</vt:lpstr>
      <vt:lpstr>Arial</vt:lpstr>
      <vt:lpstr>Calibri</vt:lpstr>
      <vt:lpstr>Calibri Light</vt:lpstr>
      <vt:lpstr>Comic Sans MS</vt:lpstr>
      <vt:lpstr>Courier New</vt:lpstr>
      <vt:lpstr>Gill Sans MT</vt:lpstr>
      <vt:lpstr>Wingdings</vt:lpstr>
      <vt:lpstr>Office Theme</vt:lpstr>
      <vt:lpstr>Instructional Influences</vt:lpstr>
      <vt:lpstr>PowerPoint Presentation</vt:lpstr>
      <vt:lpstr>“Well I did teach  them that unit.  It’s not my fault  they didn’t learn it!”</vt:lpstr>
      <vt:lpstr>Use of Effect Size to Discover the Most Positive Impacts on Student Achievement ng on Effect Size</vt:lpstr>
      <vt:lpstr>Concept of Effect Size</vt:lpstr>
      <vt:lpstr>PowerPoint Presentation</vt:lpstr>
      <vt:lpstr>Guess the Ratings</vt:lpstr>
      <vt:lpstr>Jigsaw Activity The MAIN IDEA</vt:lpstr>
      <vt:lpstr>PowerPoint Presentation</vt:lpstr>
      <vt:lpstr>PowerPoint Presentation</vt:lpstr>
      <vt:lpstr>Final Thoughts on Mind Frames</vt:lpstr>
      <vt:lpstr>Consider the Following</vt:lpstr>
      <vt:lpstr>PowerPoint Presentation</vt:lpstr>
      <vt:lpstr>Resources for Effective Instruction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Instructional Influences</dc:title>
  <dc:creator>Tracy Ficca</dc:creator>
  <cp:lastModifiedBy>Tracy Ficca</cp:lastModifiedBy>
  <cp:revision>1</cp:revision>
  <dcterms:created xsi:type="dcterms:W3CDTF">2017-10-13T16:58:12Z</dcterms:created>
  <dcterms:modified xsi:type="dcterms:W3CDTF">2017-10-13T17:03:48Z</dcterms:modified>
</cp:coreProperties>
</file>